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5125700" cy="10693400"/>
  <p:notesSz cx="151257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8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120619" cy="10682605"/>
          </a:xfrm>
          <a:custGeom>
            <a:avLst/>
            <a:gdLst/>
            <a:ahLst/>
            <a:cxnLst/>
            <a:rect l="l" t="t" r="r" b="b"/>
            <a:pathLst>
              <a:path w="15120619" h="10682605">
                <a:moveTo>
                  <a:pt x="15120010" y="0"/>
                </a:moveTo>
                <a:lnTo>
                  <a:pt x="0" y="0"/>
                </a:lnTo>
                <a:lnTo>
                  <a:pt x="0" y="10682173"/>
                </a:lnTo>
                <a:lnTo>
                  <a:pt x="15120010" y="10682173"/>
                </a:lnTo>
                <a:lnTo>
                  <a:pt x="15120010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65629" y="999089"/>
            <a:ext cx="9804400" cy="57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56970" y="3889547"/>
            <a:ext cx="6906894" cy="388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31F20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747226"/>
            <a:ext cx="15120619" cy="6590030"/>
          </a:xfrm>
          <a:custGeom>
            <a:avLst/>
            <a:gdLst/>
            <a:ahLst/>
            <a:cxnLst/>
            <a:rect l="l" t="t" r="r" b="b"/>
            <a:pathLst>
              <a:path w="15120619" h="6590030">
                <a:moveTo>
                  <a:pt x="15120010" y="0"/>
                </a:moveTo>
                <a:lnTo>
                  <a:pt x="0" y="0"/>
                </a:lnTo>
                <a:lnTo>
                  <a:pt x="0" y="6589674"/>
                </a:lnTo>
                <a:lnTo>
                  <a:pt x="15120010" y="6589674"/>
                </a:lnTo>
                <a:lnTo>
                  <a:pt x="15120010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4427484"/>
            <a:ext cx="4262755" cy="4935220"/>
            <a:chOff x="0" y="4427484"/>
            <a:chExt cx="4262755" cy="49352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4427484"/>
              <a:ext cx="4262324" cy="493463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796126" y="7516372"/>
              <a:ext cx="2049145" cy="1610360"/>
            </a:xfrm>
            <a:custGeom>
              <a:avLst/>
              <a:gdLst/>
              <a:ahLst/>
              <a:cxnLst/>
              <a:rect l="l" t="t" r="r" b="b"/>
              <a:pathLst>
                <a:path w="2049145" h="1610359">
                  <a:moveTo>
                    <a:pt x="1445463" y="0"/>
                  </a:moveTo>
                  <a:lnTo>
                    <a:pt x="1343488" y="512965"/>
                  </a:lnTo>
                  <a:lnTo>
                    <a:pt x="1176880" y="790594"/>
                  </a:lnTo>
                  <a:lnTo>
                    <a:pt x="826282" y="928862"/>
                  </a:lnTo>
                  <a:lnTo>
                    <a:pt x="172338" y="1023747"/>
                  </a:lnTo>
                  <a:lnTo>
                    <a:pt x="0" y="1550860"/>
                  </a:lnTo>
                  <a:lnTo>
                    <a:pt x="905519" y="1610202"/>
                  </a:lnTo>
                  <a:lnTo>
                    <a:pt x="1420760" y="1550490"/>
                  </a:lnTo>
                  <a:lnTo>
                    <a:pt x="1737783" y="1300180"/>
                  </a:lnTo>
                  <a:lnTo>
                    <a:pt x="2048649" y="787730"/>
                  </a:lnTo>
                  <a:lnTo>
                    <a:pt x="1445463" y="0"/>
                  </a:lnTo>
                  <a:close/>
                </a:path>
              </a:pathLst>
            </a:custGeom>
            <a:solidFill>
              <a:srgbClr val="3B8D72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85347" y="7515016"/>
              <a:ext cx="2066925" cy="1572895"/>
            </a:xfrm>
            <a:custGeom>
              <a:avLst/>
              <a:gdLst/>
              <a:ahLst/>
              <a:cxnLst/>
              <a:rect l="l" t="t" r="r" b="b"/>
              <a:pathLst>
                <a:path w="2066925" h="1572895">
                  <a:moveTo>
                    <a:pt x="1448409" y="0"/>
                  </a:moveTo>
                  <a:lnTo>
                    <a:pt x="1437178" y="57927"/>
                  </a:lnTo>
                  <a:lnTo>
                    <a:pt x="1423106" y="113621"/>
                  </a:lnTo>
                  <a:lnTo>
                    <a:pt x="1406357" y="167119"/>
                  </a:lnTo>
                  <a:lnTo>
                    <a:pt x="1387094" y="218462"/>
                  </a:lnTo>
                  <a:lnTo>
                    <a:pt x="1365482" y="267689"/>
                  </a:lnTo>
                  <a:lnTo>
                    <a:pt x="1341685" y="314839"/>
                  </a:lnTo>
                  <a:lnTo>
                    <a:pt x="1315868" y="359953"/>
                  </a:lnTo>
                  <a:lnTo>
                    <a:pt x="1288194" y="403069"/>
                  </a:lnTo>
                  <a:lnTo>
                    <a:pt x="1258828" y="444227"/>
                  </a:lnTo>
                  <a:lnTo>
                    <a:pt x="1227933" y="483467"/>
                  </a:lnTo>
                  <a:lnTo>
                    <a:pt x="1195675" y="520828"/>
                  </a:lnTo>
                  <a:lnTo>
                    <a:pt x="1162216" y="556349"/>
                  </a:lnTo>
                  <a:lnTo>
                    <a:pt x="1127722" y="590071"/>
                  </a:lnTo>
                  <a:lnTo>
                    <a:pt x="1092355" y="622033"/>
                  </a:lnTo>
                  <a:lnTo>
                    <a:pt x="1056282" y="652273"/>
                  </a:lnTo>
                  <a:lnTo>
                    <a:pt x="1019665" y="680833"/>
                  </a:lnTo>
                  <a:lnTo>
                    <a:pt x="982669" y="707751"/>
                  </a:lnTo>
                  <a:lnTo>
                    <a:pt x="945458" y="733066"/>
                  </a:lnTo>
                  <a:lnTo>
                    <a:pt x="908196" y="756819"/>
                  </a:lnTo>
                  <a:lnTo>
                    <a:pt x="871048" y="779048"/>
                  </a:lnTo>
                  <a:lnTo>
                    <a:pt x="834177" y="799794"/>
                  </a:lnTo>
                  <a:lnTo>
                    <a:pt x="797747" y="819096"/>
                  </a:lnTo>
                  <a:lnTo>
                    <a:pt x="761923" y="836993"/>
                  </a:lnTo>
                  <a:lnTo>
                    <a:pt x="688501" y="870646"/>
                  </a:lnTo>
                  <a:lnTo>
                    <a:pt x="616580" y="900086"/>
                  </a:lnTo>
                  <a:lnTo>
                    <a:pt x="547080" y="925558"/>
                  </a:lnTo>
                  <a:lnTo>
                    <a:pt x="480918" y="947309"/>
                  </a:lnTo>
                  <a:lnTo>
                    <a:pt x="419016" y="965588"/>
                  </a:lnTo>
                  <a:lnTo>
                    <a:pt x="362291" y="980640"/>
                  </a:lnTo>
                  <a:lnTo>
                    <a:pt x="311663" y="992712"/>
                  </a:lnTo>
                  <a:lnTo>
                    <a:pt x="268050" y="1002051"/>
                  </a:lnTo>
                  <a:lnTo>
                    <a:pt x="205550" y="1013518"/>
                  </a:lnTo>
                  <a:lnTo>
                    <a:pt x="177152" y="1017638"/>
                  </a:lnTo>
                  <a:lnTo>
                    <a:pt x="0" y="1559496"/>
                  </a:lnTo>
                  <a:lnTo>
                    <a:pt x="60850" y="1564123"/>
                  </a:lnTo>
                  <a:lnTo>
                    <a:pt x="110782" y="1567194"/>
                  </a:lnTo>
                  <a:lnTo>
                    <a:pt x="159939" y="1569553"/>
                  </a:lnTo>
                  <a:lnTo>
                    <a:pt x="208330" y="1571216"/>
                  </a:lnTo>
                  <a:lnTo>
                    <a:pt x="255966" y="1572202"/>
                  </a:lnTo>
                  <a:lnTo>
                    <a:pt x="302856" y="1572526"/>
                  </a:lnTo>
                  <a:lnTo>
                    <a:pt x="370513" y="1571837"/>
                  </a:lnTo>
                  <a:lnTo>
                    <a:pt x="436547" y="1569808"/>
                  </a:lnTo>
                  <a:lnTo>
                    <a:pt x="500970" y="1566491"/>
                  </a:lnTo>
                  <a:lnTo>
                    <a:pt x="563794" y="1561943"/>
                  </a:lnTo>
                  <a:lnTo>
                    <a:pt x="625030" y="1556218"/>
                  </a:lnTo>
                  <a:lnTo>
                    <a:pt x="684690" y="1549369"/>
                  </a:lnTo>
                  <a:lnTo>
                    <a:pt x="742785" y="1541452"/>
                  </a:lnTo>
                  <a:lnTo>
                    <a:pt x="799327" y="1532522"/>
                  </a:lnTo>
                  <a:lnTo>
                    <a:pt x="854328" y="1522632"/>
                  </a:lnTo>
                  <a:lnTo>
                    <a:pt x="907798" y="1511838"/>
                  </a:lnTo>
                  <a:lnTo>
                    <a:pt x="959749" y="1500193"/>
                  </a:lnTo>
                  <a:lnTo>
                    <a:pt x="1010193" y="1487753"/>
                  </a:lnTo>
                  <a:lnTo>
                    <a:pt x="1059142" y="1474572"/>
                  </a:lnTo>
                  <a:lnTo>
                    <a:pt x="1106606" y="1460704"/>
                  </a:lnTo>
                  <a:lnTo>
                    <a:pt x="1152598" y="1446205"/>
                  </a:lnTo>
                  <a:lnTo>
                    <a:pt x="1197128" y="1431128"/>
                  </a:lnTo>
                  <a:lnTo>
                    <a:pt x="1240208" y="1415528"/>
                  </a:lnTo>
                  <a:lnTo>
                    <a:pt x="1281851" y="1399461"/>
                  </a:lnTo>
                  <a:lnTo>
                    <a:pt x="1322066" y="1382979"/>
                  </a:lnTo>
                  <a:lnTo>
                    <a:pt x="1360866" y="1366138"/>
                  </a:lnTo>
                  <a:lnTo>
                    <a:pt x="1398263" y="1348993"/>
                  </a:lnTo>
                  <a:lnTo>
                    <a:pt x="1434267" y="1331598"/>
                  </a:lnTo>
                  <a:lnTo>
                    <a:pt x="1468891" y="1314007"/>
                  </a:lnTo>
                  <a:lnTo>
                    <a:pt x="1534042" y="1278457"/>
                  </a:lnTo>
                  <a:lnTo>
                    <a:pt x="1593808" y="1242779"/>
                  </a:lnTo>
                  <a:lnTo>
                    <a:pt x="1691317" y="1177417"/>
                  </a:lnTo>
                  <a:lnTo>
                    <a:pt x="1754403" y="1129788"/>
                  </a:lnTo>
                  <a:lnTo>
                    <a:pt x="1811130" y="1082802"/>
                  </a:lnTo>
                  <a:lnTo>
                    <a:pt x="1861670" y="1037116"/>
                  </a:lnTo>
                  <a:lnTo>
                    <a:pt x="1906194" y="993390"/>
                  </a:lnTo>
                  <a:lnTo>
                    <a:pt x="1944872" y="952280"/>
                  </a:lnTo>
                  <a:lnTo>
                    <a:pt x="1977877" y="914447"/>
                  </a:lnTo>
                  <a:lnTo>
                    <a:pt x="2005379" y="880547"/>
                  </a:lnTo>
                  <a:lnTo>
                    <a:pt x="2044560" y="827183"/>
                  </a:lnTo>
                  <a:lnTo>
                    <a:pt x="2066340" y="793102"/>
                  </a:lnTo>
                  <a:lnTo>
                    <a:pt x="2052510" y="785037"/>
                  </a:lnTo>
                  <a:lnTo>
                    <a:pt x="2041218" y="803318"/>
                  </a:lnTo>
                  <a:lnTo>
                    <a:pt x="2027238" y="824098"/>
                  </a:lnTo>
                  <a:lnTo>
                    <a:pt x="1981525" y="884815"/>
                  </a:lnTo>
                  <a:lnTo>
                    <a:pt x="1949357" y="923102"/>
                  </a:lnTo>
                  <a:lnTo>
                    <a:pt x="1910692" y="965576"/>
                  </a:lnTo>
                  <a:lnTo>
                    <a:pt x="1865311" y="1011411"/>
                  </a:lnTo>
                  <a:lnTo>
                    <a:pt x="1812998" y="1059782"/>
                  </a:lnTo>
                  <a:lnTo>
                    <a:pt x="1753535" y="1109866"/>
                  </a:lnTo>
                  <a:lnTo>
                    <a:pt x="1686705" y="1160838"/>
                  </a:lnTo>
                  <a:lnTo>
                    <a:pt x="1612290" y="1211872"/>
                  </a:lnTo>
                  <a:lnTo>
                    <a:pt x="1557496" y="1246008"/>
                  </a:lnTo>
                  <a:lnTo>
                    <a:pt x="1497739" y="1280240"/>
                  </a:lnTo>
                  <a:lnTo>
                    <a:pt x="1432934" y="1314176"/>
                  </a:lnTo>
                  <a:lnTo>
                    <a:pt x="1398613" y="1330911"/>
                  </a:lnTo>
                  <a:lnTo>
                    <a:pt x="1362998" y="1347424"/>
                  </a:lnTo>
                  <a:lnTo>
                    <a:pt x="1326079" y="1363667"/>
                  </a:lnTo>
                  <a:lnTo>
                    <a:pt x="1287846" y="1379590"/>
                  </a:lnTo>
                  <a:lnTo>
                    <a:pt x="1248288" y="1395146"/>
                  </a:lnTo>
                  <a:lnTo>
                    <a:pt x="1207395" y="1410284"/>
                  </a:lnTo>
                  <a:lnTo>
                    <a:pt x="1165155" y="1424955"/>
                  </a:lnTo>
                  <a:lnTo>
                    <a:pt x="1121560" y="1439111"/>
                  </a:lnTo>
                  <a:lnTo>
                    <a:pt x="1076597" y="1452703"/>
                  </a:lnTo>
                  <a:lnTo>
                    <a:pt x="1030257" y="1465681"/>
                  </a:lnTo>
                  <a:lnTo>
                    <a:pt x="982528" y="1477997"/>
                  </a:lnTo>
                  <a:lnTo>
                    <a:pt x="933402" y="1489601"/>
                  </a:lnTo>
                  <a:lnTo>
                    <a:pt x="882866" y="1500444"/>
                  </a:lnTo>
                  <a:lnTo>
                    <a:pt x="830911" y="1510477"/>
                  </a:lnTo>
                  <a:lnTo>
                    <a:pt x="777526" y="1519652"/>
                  </a:lnTo>
                  <a:lnTo>
                    <a:pt x="722700" y="1527919"/>
                  </a:lnTo>
                  <a:lnTo>
                    <a:pt x="666423" y="1535229"/>
                  </a:lnTo>
                  <a:lnTo>
                    <a:pt x="608685" y="1541534"/>
                  </a:lnTo>
                  <a:lnTo>
                    <a:pt x="549475" y="1546783"/>
                  </a:lnTo>
                  <a:lnTo>
                    <a:pt x="488782" y="1550928"/>
                  </a:lnTo>
                  <a:lnTo>
                    <a:pt x="426596" y="1553921"/>
                  </a:lnTo>
                  <a:lnTo>
                    <a:pt x="362907" y="1555711"/>
                  </a:lnTo>
                  <a:lnTo>
                    <a:pt x="297703" y="1556251"/>
                  </a:lnTo>
                  <a:lnTo>
                    <a:pt x="230975" y="1555490"/>
                  </a:lnTo>
                  <a:lnTo>
                    <a:pt x="162712" y="1553380"/>
                  </a:lnTo>
                  <a:lnTo>
                    <a:pt x="92904" y="1549872"/>
                  </a:lnTo>
                  <a:lnTo>
                    <a:pt x="21539" y="1544916"/>
                  </a:lnTo>
                  <a:lnTo>
                    <a:pt x="189077" y="1032484"/>
                  </a:lnTo>
                  <a:lnTo>
                    <a:pt x="203469" y="1030316"/>
                  </a:lnTo>
                  <a:lnTo>
                    <a:pt x="226480" y="1026466"/>
                  </a:lnTo>
                  <a:lnTo>
                    <a:pt x="295410" y="1012929"/>
                  </a:lnTo>
                  <a:lnTo>
                    <a:pt x="339854" y="1002847"/>
                  </a:lnTo>
                  <a:lnTo>
                    <a:pt x="389966" y="990290"/>
                  </a:lnTo>
                  <a:lnTo>
                    <a:pt x="445008" y="975061"/>
                  </a:lnTo>
                  <a:lnTo>
                    <a:pt x="504244" y="956962"/>
                  </a:lnTo>
                  <a:lnTo>
                    <a:pt x="566935" y="935795"/>
                  </a:lnTo>
                  <a:lnTo>
                    <a:pt x="632344" y="911362"/>
                  </a:lnTo>
                  <a:lnTo>
                    <a:pt x="699732" y="883464"/>
                  </a:lnTo>
                  <a:lnTo>
                    <a:pt x="768362" y="851903"/>
                  </a:lnTo>
                  <a:lnTo>
                    <a:pt x="803131" y="834562"/>
                  </a:lnTo>
                  <a:lnTo>
                    <a:pt x="838470" y="815912"/>
                  </a:lnTo>
                  <a:lnTo>
                    <a:pt x="874234" y="795919"/>
                  </a:lnTo>
                  <a:lnTo>
                    <a:pt x="910275" y="774547"/>
                  </a:lnTo>
                  <a:lnTo>
                    <a:pt x="946448" y="751760"/>
                  </a:lnTo>
                  <a:lnTo>
                    <a:pt x="982607" y="727522"/>
                  </a:lnTo>
                  <a:lnTo>
                    <a:pt x="1018604" y="701799"/>
                  </a:lnTo>
                  <a:lnTo>
                    <a:pt x="1054294" y="674554"/>
                  </a:lnTo>
                  <a:lnTo>
                    <a:pt x="1089530" y="645752"/>
                  </a:lnTo>
                  <a:lnTo>
                    <a:pt x="1124167" y="615358"/>
                  </a:lnTo>
                  <a:lnTo>
                    <a:pt x="1158056" y="583335"/>
                  </a:lnTo>
                  <a:lnTo>
                    <a:pt x="1191053" y="549649"/>
                  </a:lnTo>
                  <a:lnTo>
                    <a:pt x="1223011" y="514264"/>
                  </a:lnTo>
                  <a:lnTo>
                    <a:pt x="1253783" y="477144"/>
                  </a:lnTo>
                  <a:lnTo>
                    <a:pt x="1283223" y="438254"/>
                  </a:lnTo>
                  <a:lnTo>
                    <a:pt x="1311186" y="397558"/>
                  </a:lnTo>
                  <a:lnTo>
                    <a:pt x="1337523" y="355021"/>
                  </a:lnTo>
                  <a:lnTo>
                    <a:pt x="1362090" y="310607"/>
                  </a:lnTo>
                  <a:lnTo>
                    <a:pt x="1384739" y="264280"/>
                  </a:lnTo>
                  <a:lnTo>
                    <a:pt x="1405325" y="216006"/>
                  </a:lnTo>
                  <a:lnTo>
                    <a:pt x="1423701" y="165748"/>
                  </a:lnTo>
                  <a:lnTo>
                    <a:pt x="1439721" y="113471"/>
                  </a:lnTo>
                  <a:lnTo>
                    <a:pt x="1453238" y="59139"/>
                  </a:lnTo>
                  <a:lnTo>
                    <a:pt x="1464106" y="2717"/>
                  </a:lnTo>
                  <a:lnTo>
                    <a:pt x="1448409" y="0"/>
                  </a:lnTo>
                  <a:close/>
                </a:path>
              </a:pathLst>
            </a:custGeom>
            <a:solidFill>
              <a:srgbClr val="010202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4160" y="8409305"/>
              <a:ext cx="814705" cy="673100"/>
            </a:xfrm>
            <a:custGeom>
              <a:avLst/>
              <a:gdLst/>
              <a:ahLst/>
              <a:cxnLst/>
              <a:rect l="l" t="t" r="r" b="b"/>
              <a:pathLst>
                <a:path w="814705" h="673100">
                  <a:moveTo>
                    <a:pt x="84645" y="190748"/>
                  </a:moveTo>
                  <a:lnTo>
                    <a:pt x="48624" y="206652"/>
                  </a:lnTo>
                  <a:lnTo>
                    <a:pt x="38193" y="237159"/>
                  </a:lnTo>
                  <a:lnTo>
                    <a:pt x="42030" y="253750"/>
                  </a:lnTo>
                  <a:lnTo>
                    <a:pt x="51830" y="267488"/>
                  </a:lnTo>
                  <a:lnTo>
                    <a:pt x="66700" y="276410"/>
                  </a:lnTo>
                  <a:lnTo>
                    <a:pt x="73837" y="278861"/>
                  </a:lnTo>
                  <a:lnTo>
                    <a:pt x="78968" y="280715"/>
                  </a:lnTo>
                  <a:lnTo>
                    <a:pt x="39204" y="291955"/>
                  </a:lnTo>
                  <a:lnTo>
                    <a:pt x="3255" y="325791"/>
                  </a:lnTo>
                  <a:lnTo>
                    <a:pt x="0" y="342971"/>
                  </a:lnTo>
                  <a:lnTo>
                    <a:pt x="2259" y="360509"/>
                  </a:lnTo>
                  <a:lnTo>
                    <a:pt x="9636" y="376038"/>
                  </a:lnTo>
                  <a:lnTo>
                    <a:pt x="21370" y="388448"/>
                  </a:lnTo>
                  <a:lnTo>
                    <a:pt x="36703" y="396628"/>
                  </a:lnTo>
                  <a:lnTo>
                    <a:pt x="75704" y="409785"/>
                  </a:lnTo>
                  <a:lnTo>
                    <a:pt x="37287" y="423514"/>
                  </a:lnTo>
                  <a:lnTo>
                    <a:pt x="27892" y="428892"/>
                  </a:lnTo>
                  <a:lnTo>
                    <a:pt x="21010" y="436970"/>
                  </a:lnTo>
                  <a:lnTo>
                    <a:pt x="17136" y="446924"/>
                  </a:lnTo>
                  <a:lnTo>
                    <a:pt x="16764" y="457931"/>
                  </a:lnTo>
                  <a:lnTo>
                    <a:pt x="19277" y="466751"/>
                  </a:lnTo>
                  <a:lnTo>
                    <a:pt x="24042" y="474331"/>
                  </a:lnTo>
                  <a:lnTo>
                    <a:pt x="30696" y="480243"/>
                  </a:lnTo>
                  <a:lnTo>
                    <a:pt x="38874" y="484055"/>
                  </a:lnTo>
                  <a:lnTo>
                    <a:pt x="173482" y="524060"/>
                  </a:lnTo>
                  <a:lnTo>
                    <a:pt x="151422" y="531947"/>
                  </a:lnTo>
                  <a:lnTo>
                    <a:pt x="138370" y="539114"/>
                  </a:lnTo>
                  <a:lnTo>
                    <a:pt x="128311" y="549773"/>
                  </a:lnTo>
                  <a:lnTo>
                    <a:pt x="121857" y="563034"/>
                  </a:lnTo>
                  <a:lnTo>
                    <a:pt x="119621" y="578009"/>
                  </a:lnTo>
                  <a:lnTo>
                    <a:pt x="121253" y="590387"/>
                  </a:lnTo>
                  <a:lnTo>
                    <a:pt x="174444" y="636193"/>
                  </a:lnTo>
                  <a:lnTo>
                    <a:pt x="242879" y="656553"/>
                  </a:lnTo>
                  <a:lnTo>
                    <a:pt x="814197" y="672929"/>
                  </a:lnTo>
                  <a:lnTo>
                    <a:pt x="803238" y="211805"/>
                  </a:lnTo>
                  <a:lnTo>
                    <a:pt x="434352" y="211805"/>
                  </a:lnTo>
                  <a:lnTo>
                    <a:pt x="84645" y="190748"/>
                  </a:lnTo>
                  <a:close/>
                </a:path>
                <a:path w="814705" h="673100">
                  <a:moveTo>
                    <a:pt x="273242" y="0"/>
                  </a:moveTo>
                  <a:lnTo>
                    <a:pt x="256995" y="4230"/>
                  </a:lnTo>
                  <a:lnTo>
                    <a:pt x="243451" y="14337"/>
                  </a:lnTo>
                  <a:lnTo>
                    <a:pt x="234378" y="29471"/>
                  </a:lnTo>
                  <a:lnTo>
                    <a:pt x="231646" y="44282"/>
                  </a:lnTo>
                  <a:lnTo>
                    <a:pt x="233692" y="58818"/>
                  </a:lnTo>
                  <a:lnTo>
                    <a:pt x="240168" y="71919"/>
                  </a:lnTo>
                  <a:lnTo>
                    <a:pt x="250723" y="82430"/>
                  </a:lnTo>
                  <a:lnTo>
                    <a:pt x="434352" y="211805"/>
                  </a:lnTo>
                  <a:lnTo>
                    <a:pt x="803238" y="211805"/>
                  </a:lnTo>
                  <a:lnTo>
                    <a:pt x="801166" y="124607"/>
                  </a:lnTo>
                  <a:lnTo>
                    <a:pt x="535025" y="90545"/>
                  </a:lnTo>
                  <a:lnTo>
                    <a:pt x="290423" y="2496"/>
                  </a:lnTo>
                  <a:lnTo>
                    <a:pt x="273242" y="0"/>
                  </a:lnTo>
                  <a:close/>
                </a:path>
              </a:pathLst>
            </a:custGeom>
            <a:solidFill>
              <a:srgbClr val="F9C6C5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56207" y="8401202"/>
              <a:ext cx="830580" cy="689610"/>
            </a:xfrm>
            <a:custGeom>
              <a:avLst/>
              <a:gdLst/>
              <a:ahLst/>
              <a:cxnLst/>
              <a:rect l="l" t="t" r="r" b="b"/>
              <a:pathLst>
                <a:path w="830580" h="689609">
                  <a:moveTo>
                    <a:pt x="830300" y="689381"/>
                  </a:moveTo>
                  <a:lnTo>
                    <a:pt x="829906" y="672693"/>
                  </a:lnTo>
                  <a:lnTo>
                    <a:pt x="816902" y="125514"/>
                  </a:lnTo>
                  <a:lnTo>
                    <a:pt x="813981" y="125145"/>
                  </a:lnTo>
                  <a:lnTo>
                    <a:pt x="813981" y="672693"/>
                  </a:lnTo>
                  <a:lnTo>
                    <a:pt x="286740" y="659790"/>
                  </a:lnTo>
                  <a:lnTo>
                    <a:pt x="218198" y="648919"/>
                  </a:lnTo>
                  <a:lnTo>
                    <a:pt x="154647" y="620483"/>
                  </a:lnTo>
                  <a:lnTo>
                    <a:pt x="135534" y="586079"/>
                  </a:lnTo>
                  <a:lnTo>
                    <a:pt x="137388" y="573608"/>
                  </a:lnTo>
                  <a:lnTo>
                    <a:pt x="142760" y="562571"/>
                  </a:lnTo>
                  <a:lnTo>
                    <a:pt x="151130" y="553707"/>
                  </a:lnTo>
                  <a:lnTo>
                    <a:pt x="162001" y="547738"/>
                  </a:lnTo>
                  <a:lnTo>
                    <a:pt x="181952" y="540613"/>
                  </a:lnTo>
                  <a:lnTo>
                    <a:pt x="203644" y="545414"/>
                  </a:lnTo>
                  <a:lnTo>
                    <a:pt x="231800" y="548855"/>
                  </a:lnTo>
                  <a:lnTo>
                    <a:pt x="261975" y="550646"/>
                  </a:lnTo>
                  <a:lnTo>
                    <a:pt x="292455" y="551167"/>
                  </a:lnTo>
                  <a:lnTo>
                    <a:pt x="328333" y="550570"/>
                  </a:lnTo>
                  <a:lnTo>
                    <a:pt x="358736" y="549224"/>
                  </a:lnTo>
                  <a:lnTo>
                    <a:pt x="389953" y="547052"/>
                  </a:lnTo>
                  <a:lnTo>
                    <a:pt x="388581" y="530834"/>
                  </a:lnTo>
                  <a:lnTo>
                    <a:pt x="364845" y="532511"/>
                  </a:lnTo>
                  <a:lnTo>
                    <a:pt x="309245" y="534670"/>
                  </a:lnTo>
                  <a:lnTo>
                    <a:pt x="242087" y="533298"/>
                  </a:lnTo>
                  <a:lnTo>
                    <a:pt x="183642" y="524370"/>
                  </a:lnTo>
                  <a:lnTo>
                    <a:pt x="49047" y="484352"/>
                  </a:lnTo>
                  <a:lnTo>
                    <a:pt x="42964" y="481520"/>
                  </a:lnTo>
                  <a:lnTo>
                    <a:pt x="38011" y="477113"/>
                  </a:lnTo>
                  <a:lnTo>
                    <a:pt x="34455" y="471474"/>
                  </a:lnTo>
                  <a:lnTo>
                    <a:pt x="32588" y="464908"/>
                  </a:lnTo>
                  <a:lnTo>
                    <a:pt x="32867" y="456730"/>
                  </a:lnTo>
                  <a:lnTo>
                    <a:pt x="35763" y="449326"/>
                  </a:lnTo>
                  <a:lnTo>
                    <a:pt x="40881" y="443306"/>
                  </a:lnTo>
                  <a:lnTo>
                    <a:pt x="47866" y="439318"/>
                  </a:lnTo>
                  <a:lnTo>
                    <a:pt x="84531" y="426212"/>
                  </a:lnTo>
                  <a:lnTo>
                    <a:pt x="100863" y="429425"/>
                  </a:lnTo>
                  <a:lnTo>
                    <a:pt x="137998" y="432257"/>
                  </a:lnTo>
                  <a:lnTo>
                    <a:pt x="190423" y="434378"/>
                  </a:lnTo>
                  <a:lnTo>
                    <a:pt x="298145" y="437311"/>
                  </a:lnTo>
                  <a:lnTo>
                    <a:pt x="337959" y="438658"/>
                  </a:lnTo>
                  <a:lnTo>
                    <a:pt x="369252" y="440334"/>
                  </a:lnTo>
                  <a:lnTo>
                    <a:pt x="385267" y="442442"/>
                  </a:lnTo>
                  <a:lnTo>
                    <a:pt x="389255" y="435533"/>
                  </a:lnTo>
                  <a:lnTo>
                    <a:pt x="329387" y="422059"/>
                  </a:lnTo>
                  <a:lnTo>
                    <a:pt x="202717" y="418490"/>
                  </a:lnTo>
                  <a:lnTo>
                    <a:pt x="150596" y="416598"/>
                  </a:lnTo>
                  <a:lnTo>
                    <a:pt x="109080" y="413981"/>
                  </a:lnTo>
                  <a:lnTo>
                    <a:pt x="47142" y="397014"/>
                  </a:lnTo>
                  <a:lnTo>
                    <a:pt x="17843" y="366217"/>
                  </a:lnTo>
                  <a:lnTo>
                    <a:pt x="15913" y="351345"/>
                  </a:lnTo>
                  <a:lnTo>
                    <a:pt x="18656" y="336664"/>
                  </a:lnTo>
                  <a:lnTo>
                    <a:pt x="25565" y="323977"/>
                  </a:lnTo>
                  <a:lnTo>
                    <a:pt x="35991" y="314109"/>
                  </a:lnTo>
                  <a:lnTo>
                    <a:pt x="49288" y="307911"/>
                  </a:lnTo>
                  <a:lnTo>
                    <a:pt x="87160" y="297192"/>
                  </a:lnTo>
                  <a:lnTo>
                    <a:pt x="100952" y="300202"/>
                  </a:lnTo>
                  <a:lnTo>
                    <a:pt x="136652" y="307441"/>
                  </a:lnTo>
                  <a:lnTo>
                    <a:pt x="186728" y="316496"/>
                  </a:lnTo>
                  <a:lnTo>
                    <a:pt x="245567" y="325412"/>
                  </a:lnTo>
                  <a:lnTo>
                    <a:pt x="307594" y="332206"/>
                  </a:lnTo>
                  <a:lnTo>
                    <a:pt x="367207" y="334911"/>
                  </a:lnTo>
                  <a:lnTo>
                    <a:pt x="380276" y="334733"/>
                  </a:lnTo>
                  <a:lnTo>
                    <a:pt x="392836" y="334213"/>
                  </a:lnTo>
                  <a:lnTo>
                    <a:pt x="404799" y="333286"/>
                  </a:lnTo>
                  <a:lnTo>
                    <a:pt x="416115" y="331952"/>
                  </a:lnTo>
                  <a:lnTo>
                    <a:pt x="413931" y="315836"/>
                  </a:lnTo>
                  <a:lnTo>
                    <a:pt x="363029" y="318617"/>
                  </a:lnTo>
                  <a:lnTo>
                    <a:pt x="303999" y="315506"/>
                  </a:lnTo>
                  <a:lnTo>
                    <a:pt x="242608" y="308495"/>
                  </a:lnTo>
                  <a:lnTo>
                    <a:pt x="184607" y="299542"/>
                  </a:lnTo>
                  <a:lnTo>
                    <a:pt x="135775" y="290626"/>
                  </a:lnTo>
                  <a:lnTo>
                    <a:pt x="89052" y="280962"/>
                  </a:lnTo>
                  <a:lnTo>
                    <a:pt x="84391" y="279273"/>
                  </a:lnTo>
                  <a:lnTo>
                    <a:pt x="77190" y="276809"/>
                  </a:lnTo>
                  <a:lnTo>
                    <a:pt x="54114" y="244652"/>
                  </a:lnTo>
                  <a:lnTo>
                    <a:pt x="54762" y="237324"/>
                  </a:lnTo>
                  <a:lnTo>
                    <a:pt x="90004" y="206921"/>
                  </a:lnTo>
                  <a:lnTo>
                    <a:pt x="90703" y="206921"/>
                  </a:lnTo>
                  <a:lnTo>
                    <a:pt x="91401" y="206933"/>
                  </a:lnTo>
                  <a:lnTo>
                    <a:pt x="470331" y="229768"/>
                  </a:lnTo>
                  <a:lnTo>
                    <a:pt x="442353" y="210083"/>
                  </a:lnTo>
                  <a:lnTo>
                    <a:pt x="263194" y="83858"/>
                  </a:lnTo>
                  <a:lnTo>
                    <a:pt x="254546" y="75234"/>
                  </a:lnTo>
                  <a:lnTo>
                    <a:pt x="249224" y="64477"/>
                  </a:lnTo>
                  <a:lnTo>
                    <a:pt x="247548" y="52552"/>
                  </a:lnTo>
                  <a:lnTo>
                    <a:pt x="249796" y="40398"/>
                  </a:lnTo>
                  <a:lnTo>
                    <a:pt x="257238" y="28028"/>
                  </a:lnTo>
                  <a:lnTo>
                    <a:pt x="268376" y="19748"/>
                  </a:lnTo>
                  <a:lnTo>
                    <a:pt x="281711" y="16256"/>
                  </a:lnTo>
                  <a:lnTo>
                    <a:pt x="295732" y="18275"/>
                  </a:lnTo>
                  <a:lnTo>
                    <a:pt x="540321" y="106337"/>
                  </a:lnTo>
                  <a:lnTo>
                    <a:pt x="801331" y="139915"/>
                  </a:lnTo>
                  <a:lnTo>
                    <a:pt x="813981" y="672693"/>
                  </a:lnTo>
                  <a:lnTo>
                    <a:pt x="813981" y="125145"/>
                  </a:lnTo>
                  <a:lnTo>
                    <a:pt x="544804" y="90690"/>
                  </a:lnTo>
                  <a:lnTo>
                    <a:pt x="338048" y="16256"/>
                  </a:lnTo>
                  <a:lnTo>
                    <a:pt x="301015" y="2921"/>
                  </a:lnTo>
                  <a:lnTo>
                    <a:pt x="280758" y="0"/>
                  </a:lnTo>
                  <a:lnTo>
                    <a:pt x="261569" y="5029"/>
                  </a:lnTo>
                  <a:lnTo>
                    <a:pt x="245554" y="16979"/>
                  </a:lnTo>
                  <a:lnTo>
                    <a:pt x="234861" y="34772"/>
                  </a:lnTo>
                  <a:lnTo>
                    <a:pt x="231635" y="52235"/>
                  </a:lnTo>
                  <a:lnTo>
                    <a:pt x="234061" y="69392"/>
                  </a:lnTo>
                  <a:lnTo>
                    <a:pt x="241706" y="84848"/>
                  </a:lnTo>
                  <a:lnTo>
                    <a:pt x="254152" y="97243"/>
                  </a:lnTo>
                  <a:lnTo>
                    <a:pt x="414274" y="210083"/>
                  </a:lnTo>
                  <a:lnTo>
                    <a:pt x="361759" y="206921"/>
                  </a:lnTo>
                  <a:lnTo>
                    <a:pt x="93052" y="190741"/>
                  </a:lnTo>
                  <a:lnTo>
                    <a:pt x="77000" y="192392"/>
                  </a:lnTo>
                  <a:lnTo>
                    <a:pt x="62420" y="198970"/>
                  </a:lnTo>
                  <a:lnTo>
                    <a:pt x="50342" y="209956"/>
                  </a:lnTo>
                  <a:lnTo>
                    <a:pt x="41783" y="224777"/>
                  </a:lnTo>
                  <a:lnTo>
                    <a:pt x="38925" y="234886"/>
                  </a:lnTo>
                  <a:lnTo>
                    <a:pt x="38150" y="245198"/>
                  </a:lnTo>
                  <a:lnTo>
                    <a:pt x="39446" y="255435"/>
                  </a:lnTo>
                  <a:lnTo>
                    <a:pt x="61976" y="287426"/>
                  </a:lnTo>
                  <a:lnTo>
                    <a:pt x="45046" y="292214"/>
                  </a:lnTo>
                  <a:lnTo>
                    <a:pt x="27101" y="300596"/>
                  </a:lnTo>
                  <a:lnTo>
                    <a:pt x="13030" y="313905"/>
                  </a:lnTo>
                  <a:lnTo>
                    <a:pt x="3708" y="331038"/>
                  </a:lnTo>
                  <a:lnTo>
                    <a:pt x="0" y="350837"/>
                  </a:lnTo>
                  <a:lnTo>
                    <a:pt x="2616" y="370903"/>
                  </a:lnTo>
                  <a:lnTo>
                    <a:pt x="11137" y="388772"/>
                  </a:lnTo>
                  <a:lnTo>
                    <a:pt x="24625" y="403072"/>
                  </a:lnTo>
                  <a:lnTo>
                    <a:pt x="42176" y="412470"/>
                  </a:lnTo>
                  <a:lnTo>
                    <a:pt x="58915" y="418122"/>
                  </a:lnTo>
                  <a:lnTo>
                    <a:pt x="42608" y="423964"/>
                  </a:lnTo>
                  <a:lnTo>
                    <a:pt x="30835" y="430707"/>
                  </a:lnTo>
                  <a:lnTo>
                    <a:pt x="22186" y="440855"/>
                  </a:lnTo>
                  <a:lnTo>
                    <a:pt x="17310" y="453364"/>
                  </a:lnTo>
                  <a:lnTo>
                    <a:pt x="16827" y="467169"/>
                  </a:lnTo>
                  <a:lnTo>
                    <a:pt x="19989" y="478231"/>
                  </a:lnTo>
                  <a:lnTo>
                    <a:pt x="25984" y="487756"/>
                  </a:lnTo>
                  <a:lnTo>
                    <a:pt x="34328" y="495198"/>
                  </a:lnTo>
                  <a:lnTo>
                    <a:pt x="44602" y="499986"/>
                  </a:lnTo>
                  <a:lnTo>
                    <a:pt x="155346" y="532904"/>
                  </a:lnTo>
                  <a:lnTo>
                    <a:pt x="140652" y="541426"/>
                  </a:lnTo>
                  <a:lnTo>
                    <a:pt x="129349" y="553796"/>
                  </a:lnTo>
                  <a:lnTo>
                    <a:pt x="122110" y="569023"/>
                  </a:lnTo>
                  <a:lnTo>
                    <a:pt x="119621" y="586155"/>
                  </a:lnTo>
                  <a:lnTo>
                    <a:pt x="121539" y="600570"/>
                  </a:lnTo>
                  <a:lnTo>
                    <a:pt x="146443" y="634428"/>
                  </a:lnTo>
                  <a:lnTo>
                    <a:pt x="213753" y="664552"/>
                  </a:lnTo>
                  <a:lnTo>
                    <a:pt x="286359" y="676059"/>
                  </a:lnTo>
                  <a:lnTo>
                    <a:pt x="830300" y="689381"/>
                  </a:lnTo>
                  <a:close/>
                </a:path>
              </a:pathLst>
            </a:custGeom>
            <a:solidFill>
              <a:srgbClr val="010202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109348" y="531258"/>
            <a:ext cx="1858645" cy="1858645"/>
            <a:chOff x="3109348" y="531258"/>
            <a:chExt cx="1858645" cy="1858645"/>
          </a:xfrm>
        </p:grpSpPr>
        <p:sp>
          <p:nvSpPr>
            <p:cNvPr id="10" name="object 10"/>
            <p:cNvSpPr/>
            <p:nvPr/>
          </p:nvSpPr>
          <p:spPr>
            <a:xfrm>
              <a:off x="3109348" y="531258"/>
              <a:ext cx="1858645" cy="1858645"/>
            </a:xfrm>
            <a:custGeom>
              <a:avLst/>
              <a:gdLst/>
              <a:ahLst/>
              <a:cxnLst/>
              <a:rect l="l" t="t" r="r" b="b"/>
              <a:pathLst>
                <a:path w="1858645" h="1858645">
                  <a:moveTo>
                    <a:pt x="929068" y="0"/>
                  </a:moveTo>
                  <a:lnTo>
                    <a:pt x="881259" y="1208"/>
                  </a:lnTo>
                  <a:lnTo>
                    <a:pt x="834077" y="4796"/>
                  </a:lnTo>
                  <a:lnTo>
                    <a:pt x="787581" y="10704"/>
                  </a:lnTo>
                  <a:lnTo>
                    <a:pt x="741830" y="18875"/>
                  </a:lnTo>
                  <a:lnTo>
                    <a:pt x="696881" y="29249"/>
                  </a:lnTo>
                  <a:lnTo>
                    <a:pt x="652793" y="41768"/>
                  </a:lnTo>
                  <a:lnTo>
                    <a:pt x="609625" y="56374"/>
                  </a:lnTo>
                  <a:lnTo>
                    <a:pt x="567435" y="73009"/>
                  </a:lnTo>
                  <a:lnTo>
                    <a:pt x="526281" y="91614"/>
                  </a:lnTo>
                  <a:lnTo>
                    <a:pt x="486221" y="112131"/>
                  </a:lnTo>
                  <a:lnTo>
                    <a:pt x="447314" y="134502"/>
                  </a:lnTo>
                  <a:lnTo>
                    <a:pt x="409619" y="158667"/>
                  </a:lnTo>
                  <a:lnTo>
                    <a:pt x="373194" y="184569"/>
                  </a:lnTo>
                  <a:lnTo>
                    <a:pt x="338096" y="212150"/>
                  </a:lnTo>
                  <a:lnTo>
                    <a:pt x="304385" y="241351"/>
                  </a:lnTo>
                  <a:lnTo>
                    <a:pt x="272119" y="272113"/>
                  </a:lnTo>
                  <a:lnTo>
                    <a:pt x="241356" y="304378"/>
                  </a:lnTo>
                  <a:lnTo>
                    <a:pt x="212155" y="338089"/>
                  </a:lnTo>
                  <a:lnTo>
                    <a:pt x="184574" y="373186"/>
                  </a:lnTo>
                  <a:lnTo>
                    <a:pt x="158671" y="409610"/>
                  </a:lnTo>
                  <a:lnTo>
                    <a:pt x="134505" y="447305"/>
                  </a:lnTo>
                  <a:lnTo>
                    <a:pt x="112134" y="486211"/>
                  </a:lnTo>
                  <a:lnTo>
                    <a:pt x="91617" y="526270"/>
                  </a:lnTo>
                  <a:lnTo>
                    <a:pt x="73011" y="567424"/>
                  </a:lnTo>
                  <a:lnTo>
                    <a:pt x="56376" y="609614"/>
                  </a:lnTo>
                  <a:lnTo>
                    <a:pt x="41769" y="652782"/>
                  </a:lnTo>
                  <a:lnTo>
                    <a:pt x="29249" y="696869"/>
                  </a:lnTo>
                  <a:lnTo>
                    <a:pt x="18875" y="741818"/>
                  </a:lnTo>
                  <a:lnTo>
                    <a:pt x="10705" y="787569"/>
                  </a:lnTo>
                  <a:lnTo>
                    <a:pt x="4796" y="834064"/>
                  </a:lnTo>
                  <a:lnTo>
                    <a:pt x="1208" y="881246"/>
                  </a:lnTo>
                  <a:lnTo>
                    <a:pt x="0" y="929055"/>
                  </a:lnTo>
                  <a:lnTo>
                    <a:pt x="1208" y="976865"/>
                  </a:lnTo>
                  <a:lnTo>
                    <a:pt x="4796" y="1024046"/>
                  </a:lnTo>
                  <a:lnTo>
                    <a:pt x="10705" y="1070542"/>
                  </a:lnTo>
                  <a:lnTo>
                    <a:pt x="18875" y="1116293"/>
                  </a:lnTo>
                  <a:lnTo>
                    <a:pt x="29249" y="1161242"/>
                  </a:lnTo>
                  <a:lnTo>
                    <a:pt x="41769" y="1205329"/>
                  </a:lnTo>
                  <a:lnTo>
                    <a:pt x="56376" y="1248497"/>
                  </a:lnTo>
                  <a:lnTo>
                    <a:pt x="73011" y="1290687"/>
                  </a:lnTo>
                  <a:lnTo>
                    <a:pt x="91617" y="1331840"/>
                  </a:lnTo>
                  <a:lnTo>
                    <a:pt x="112134" y="1371899"/>
                  </a:lnTo>
                  <a:lnTo>
                    <a:pt x="134505" y="1410805"/>
                  </a:lnTo>
                  <a:lnTo>
                    <a:pt x="158671" y="1448500"/>
                  </a:lnTo>
                  <a:lnTo>
                    <a:pt x="184574" y="1484925"/>
                  </a:lnTo>
                  <a:lnTo>
                    <a:pt x="212155" y="1520022"/>
                  </a:lnTo>
                  <a:lnTo>
                    <a:pt x="241356" y="1553732"/>
                  </a:lnTo>
                  <a:lnTo>
                    <a:pt x="272119" y="1585998"/>
                  </a:lnTo>
                  <a:lnTo>
                    <a:pt x="304385" y="1616760"/>
                  </a:lnTo>
                  <a:lnTo>
                    <a:pt x="338096" y="1645961"/>
                  </a:lnTo>
                  <a:lnTo>
                    <a:pt x="373194" y="1673541"/>
                  </a:lnTo>
                  <a:lnTo>
                    <a:pt x="409619" y="1699444"/>
                  </a:lnTo>
                  <a:lnTo>
                    <a:pt x="447314" y="1723609"/>
                  </a:lnTo>
                  <a:lnTo>
                    <a:pt x="486221" y="1745979"/>
                  </a:lnTo>
                  <a:lnTo>
                    <a:pt x="526281" y="1766496"/>
                  </a:lnTo>
                  <a:lnTo>
                    <a:pt x="567435" y="1785102"/>
                  </a:lnTo>
                  <a:lnTo>
                    <a:pt x="609625" y="1801736"/>
                  </a:lnTo>
                  <a:lnTo>
                    <a:pt x="652793" y="1816343"/>
                  </a:lnTo>
                  <a:lnTo>
                    <a:pt x="696881" y="1828862"/>
                  </a:lnTo>
                  <a:lnTo>
                    <a:pt x="741830" y="1839236"/>
                  </a:lnTo>
                  <a:lnTo>
                    <a:pt x="787581" y="1847406"/>
                  </a:lnTo>
                  <a:lnTo>
                    <a:pt x="834077" y="1853315"/>
                  </a:lnTo>
                  <a:lnTo>
                    <a:pt x="881259" y="1856902"/>
                  </a:lnTo>
                  <a:lnTo>
                    <a:pt x="929068" y="1858111"/>
                  </a:lnTo>
                  <a:lnTo>
                    <a:pt x="976877" y="1856902"/>
                  </a:lnTo>
                  <a:lnTo>
                    <a:pt x="1024059" y="1853315"/>
                  </a:lnTo>
                  <a:lnTo>
                    <a:pt x="1070555" y="1847406"/>
                  </a:lnTo>
                  <a:lnTo>
                    <a:pt x="1116306" y="1839236"/>
                  </a:lnTo>
                  <a:lnTo>
                    <a:pt x="1161254" y="1828862"/>
                  </a:lnTo>
                  <a:lnTo>
                    <a:pt x="1205342" y="1816343"/>
                  </a:lnTo>
                  <a:lnTo>
                    <a:pt x="1248509" y="1801736"/>
                  </a:lnTo>
                  <a:lnTo>
                    <a:pt x="1290699" y="1785102"/>
                  </a:lnTo>
                  <a:lnTo>
                    <a:pt x="1331853" y="1766496"/>
                  </a:lnTo>
                  <a:lnTo>
                    <a:pt x="1371912" y="1745979"/>
                  </a:lnTo>
                  <a:lnTo>
                    <a:pt x="1410818" y="1723609"/>
                  </a:lnTo>
                  <a:lnTo>
                    <a:pt x="1448513" y="1699444"/>
                  </a:lnTo>
                  <a:lnTo>
                    <a:pt x="1484938" y="1673541"/>
                  </a:lnTo>
                  <a:lnTo>
                    <a:pt x="1520035" y="1645961"/>
                  </a:lnTo>
                  <a:lnTo>
                    <a:pt x="1553745" y="1616760"/>
                  </a:lnTo>
                  <a:lnTo>
                    <a:pt x="1586010" y="1585998"/>
                  </a:lnTo>
                  <a:lnTo>
                    <a:pt x="1616773" y="1553732"/>
                  </a:lnTo>
                  <a:lnTo>
                    <a:pt x="1645973" y="1520022"/>
                  </a:lnTo>
                  <a:lnTo>
                    <a:pt x="1673554" y="1484925"/>
                  </a:lnTo>
                  <a:lnTo>
                    <a:pt x="1699456" y="1448500"/>
                  </a:lnTo>
                  <a:lnTo>
                    <a:pt x="1723622" y="1410805"/>
                  </a:lnTo>
                  <a:lnTo>
                    <a:pt x="1745992" y="1371899"/>
                  </a:lnTo>
                  <a:lnTo>
                    <a:pt x="1766509" y="1331840"/>
                  </a:lnTo>
                  <a:lnTo>
                    <a:pt x="1785114" y="1290687"/>
                  </a:lnTo>
                  <a:lnTo>
                    <a:pt x="1801749" y="1248497"/>
                  </a:lnTo>
                  <a:lnTo>
                    <a:pt x="1816355" y="1205329"/>
                  </a:lnTo>
                  <a:lnTo>
                    <a:pt x="1828875" y="1161242"/>
                  </a:lnTo>
                  <a:lnTo>
                    <a:pt x="1839249" y="1116293"/>
                  </a:lnTo>
                  <a:lnTo>
                    <a:pt x="1847419" y="1070542"/>
                  </a:lnTo>
                  <a:lnTo>
                    <a:pt x="1853327" y="1024046"/>
                  </a:lnTo>
                  <a:lnTo>
                    <a:pt x="1856915" y="976865"/>
                  </a:lnTo>
                  <a:lnTo>
                    <a:pt x="1858124" y="929055"/>
                  </a:lnTo>
                  <a:lnTo>
                    <a:pt x="1856915" y="881246"/>
                  </a:lnTo>
                  <a:lnTo>
                    <a:pt x="1853327" y="834064"/>
                  </a:lnTo>
                  <a:lnTo>
                    <a:pt x="1847419" y="787569"/>
                  </a:lnTo>
                  <a:lnTo>
                    <a:pt x="1839249" y="741818"/>
                  </a:lnTo>
                  <a:lnTo>
                    <a:pt x="1828875" y="696869"/>
                  </a:lnTo>
                  <a:lnTo>
                    <a:pt x="1816355" y="652782"/>
                  </a:lnTo>
                  <a:lnTo>
                    <a:pt x="1801749" y="609614"/>
                  </a:lnTo>
                  <a:lnTo>
                    <a:pt x="1785114" y="567424"/>
                  </a:lnTo>
                  <a:lnTo>
                    <a:pt x="1766509" y="526270"/>
                  </a:lnTo>
                  <a:lnTo>
                    <a:pt x="1745992" y="486211"/>
                  </a:lnTo>
                  <a:lnTo>
                    <a:pt x="1723622" y="447305"/>
                  </a:lnTo>
                  <a:lnTo>
                    <a:pt x="1699456" y="409610"/>
                  </a:lnTo>
                  <a:lnTo>
                    <a:pt x="1673554" y="373186"/>
                  </a:lnTo>
                  <a:lnTo>
                    <a:pt x="1645973" y="338089"/>
                  </a:lnTo>
                  <a:lnTo>
                    <a:pt x="1616773" y="304378"/>
                  </a:lnTo>
                  <a:lnTo>
                    <a:pt x="1586010" y="272113"/>
                  </a:lnTo>
                  <a:lnTo>
                    <a:pt x="1553745" y="241351"/>
                  </a:lnTo>
                  <a:lnTo>
                    <a:pt x="1520035" y="212150"/>
                  </a:lnTo>
                  <a:lnTo>
                    <a:pt x="1484938" y="184569"/>
                  </a:lnTo>
                  <a:lnTo>
                    <a:pt x="1448513" y="158667"/>
                  </a:lnTo>
                  <a:lnTo>
                    <a:pt x="1410818" y="134502"/>
                  </a:lnTo>
                  <a:lnTo>
                    <a:pt x="1371912" y="112131"/>
                  </a:lnTo>
                  <a:lnTo>
                    <a:pt x="1331853" y="91614"/>
                  </a:lnTo>
                  <a:lnTo>
                    <a:pt x="1290699" y="73009"/>
                  </a:lnTo>
                  <a:lnTo>
                    <a:pt x="1248509" y="56374"/>
                  </a:lnTo>
                  <a:lnTo>
                    <a:pt x="1205342" y="41768"/>
                  </a:lnTo>
                  <a:lnTo>
                    <a:pt x="1161254" y="29249"/>
                  </a:lnTo>
                  <a:lnTo>
                    <a:pt x="1116306" y="18875"/>
                  </a:lnTo>
                  <a:lnTo>
                    <a:pt x="1070555" y="10704"/>
                  </a:lnTo>
                  <a:lnTo>
                    <a:pt x="1024059" y="4796"/>
                  </a:lnTo>
                  <a:lnTo>
                    <a:pt x="976877" y="1208"/>
                  </a:lnTo>
                  <a:lnTo>
                    <a:pt x="92906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84988" y="1858290"/>
              <a:ext cx="423545" cy="423545"/>
            </a:xfrm>
            <a:custGeom>
              <a:avLst/>
              <a:gdLst/>
              <a:ahLst/>
              <a:cxnLst/>
              <a:rect l="l" t="t" r="r" b="b"/>
              <a:pathLst>
                <a:path w="423545" h="423544">
                  <a:moveTo>
                    <a:pt x="211645" y="0"/>
                  </a:moveTo>
                  <a:lnTo>
                    <a:pt x="163116" y="5589"/>
                  </a:lnTo>
                  <a:lnTo>
                    <a:pt x="118568" y="21511"/>
                  </a:lnTo>
                  <a:lnTo>
                    <a:pt x="79271" y="46495"/>
                  </a:lnTo>
                  <a:lnTo>
                    <a:pt x="46495" y="79271"/>
                  </a:lnTo>
                  <a:lnTo>
                    <a:pt x="21511" y="118568"/>
                  </a:lnTo>
                  <a:lnTo>
                    <a:pt x="5589" y="163116"/>
                  </a:lnTo>
                  <a:lnTo>
                    <a:pt x="0" y="211645"/>
                  </a:lnTo>
                  <a:lnTo>
                    <a:pt x="5589" y="260174"/>
                  </a:lnTo>
                  <a:lnTo>
                    <a:pt x="21511" y="304722"/>
                  </a:lnTo>
                  <a:lnTo>
                    <a:pt x="46495" y="344019"/>
                  </a:lnTo>
                  <a:lnTo>
                    <a:pt x="79271" y="376795"/>
                  </a:lnTo>
                  <a:lnTo>
                    <a:pt x="118568" y="401779"/>
                  </a:lnTo>
                  <a:lnTo>
                    <a:pt x="163116" y="417701"/>
                  </a:lnTo>
                  <a:lnTo>
                    <a:pt x="211645" y="423290"/>
                  </a:lnTo>
                  <a:lnTo>
                    <a:pt x="260174" y="417701"/>
                  </a:lnTo>
                  <a:lnTo>
                    <a:pt x="304722" y="401779"/>
                  </a:lnTo>
                  <a:lnTo>
                    <a:pt x="344019" y="376795"/>
                  </a:lnTo>
                  <a:lnTo>
                    <a:pt x="376795" y="344019"/>
                  </a:lnTo>
                  <a:lnTo>
                    <a:pt x="401779" y="304722"/>
                  </a:lnTo>
                  <a:lnTo>
                    <a:pt x="417701" y="260174"/>
                  </a:lnTo>
                  <a:lnTo>
                    <a:pt x="423290" y="211645"/>
                  </a:lnTo>
                  <a:lnTo>
                    <a:pt x="417701" y="163116"/>
                  </a:lnTo>
                  <a:lnTo>
                    <a:pt x="401779" y="118568"/>
                  </a:lnTo>
                  <a:lnTo>
                    <a:pt x="376795" y="79271"/>
                  </a:lnTo>
                  <a:lnTo>
                    <a:pt x="344019" y="46495"/>
                  </a:lnTo>
                  <a:lnTo>
                    <a:pt x="304722" y="21511"/>
                  </a:lnTo>
                  <a:lnTo>
                    <a:pt x="260174" y="5589"/>
                  </a:lnTo>
                  <a:lnTo>
                    <a:pt x="211645" y="0"/>
                  </a:lnTo>
                  <a:close/>
                </a:path>
              </a:pathLst>
            </a:custGeom>
            <a:solidFill>
              <a:srgbClr val="FBB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97121" y="731973"/>
              <a:ext cx="983615" cy="983615"/>
            </a:xfrm>
            <a:custGeom>
              <a:avLst/>
              <a:gdLst/>
              <a:ahLst/>
              <a:cxnLst/>
              <a:rect l="l" t="t" r="r" b="b"/>
              <a:pathLst>
                <a:path w="983614" h="983614">
                  <a:moveTo>
                    <a:pt x="491642" y="0"/>
                  </a:moveTo>
                  <a:lnTo>
                    <a:pt x="444294" y="2250"/>
                  </a:lnTo>
                  <a:lnTo>
                    <a:pt x="398219" y="8864"/>
                  </a:lnTo>
                  <a:lnTo>
                    <a:pt x="353623" y="19636"/>
                  </a:lnTo>
                  <a:lnTo>
                    <a:pt x="310713" y="34359"/>
                  </a:lnTo>
                  <a:lnTo>
                    <a:pt x="269694" y="52828"/>
                  </a:lnTo>
                  <a:lnTo>
                    <a:pt x="230773" y="74837"/>
                  </a:lnTo>
                  <a:lnTo>
                    <a:pt x="194155" y="100179"/>
                  </a:lnTo>
                  <a:lnTo>
                    <a:pt x="160047" y="128649"/>
                  </a:lnTo>
                  <a:lnTo>
                    <a:pt x="128655" y="160040"/>
                  </a:lnTo>
                  <a:lnTo>
                    <a:pt x="100184" y="194147"/>
                  </a:lnTo>
                  <a:lnTo>
                    <a:pt x="74840" y="230764"/>
                  </a:lnTo>
                  <a:lnTo>
                    <a:pt x="52831" y="269684"/>
                  </a:lnTo>
                  <a:lnTo>
                    <a:pt x="34361" y="310702"/>
                  </a:lnTo>
                  <a:lnTo>
                    <a:pt x="19637" y="353611"/>
                  </a:lnTo>
                  <a:lnTo>
                    <a:pt x="8865" y="398206"/>
                  </a:lnTo>
                  <a:lnTo>
                    <a:pt x="2250" y="444281"/>
                  </a:lnTo>
                  <a:lnTo>
                    <a:pt x="0" y="491629"/>
                  </a:lnTo>
                  <a:lnTo>
                    <a:pt x="2250" y="538977"/>
                  </a:lnTo>
                  <a:lnTo>
                    <a:pt x="8865" y="585052"/>
                  </a:lnTo>
                  <a:lnTo>
                    <a:pt x="19637" y="629647"/>
                  </a:lnTo>
                  <a:lnTo>
                    <a:pt x="34361" y="672557"/>
                  </a:lnTo>
                  <a:lnTo>
                    <a:pt x="52831" y="713574"/>
                  </a:lnTo>
                  <a:lnTo>
                    <a:pt x="74840" y="752495"/>
                  </a:lnTo>
                  <a:lnTo>
                    <a:pt x="100184" y="789111"/>
                  </a:lnTo>
                  <a:lnTo>
                    <a:pt x="128655" y="823218"/>
                  </a:lnTo>
                  <a:lnTo>
                    <a:pt x="160047" y="854610"/>
                  </a:lnTo>
                  <a:lnTo>
                    <a:pt x="194155" y="883079"/>
                  </a:lnTo>
                  <a:lnTo>
                    <a:pt x="230773" y="908422"/>
                  </a:lnTo>
                  <a:lnTo>
                    <a:pt x="269694" y="930430"/>
                  </a:lnTo>
                  <a:lnTo>
                    <a:pt x="310713" y="948899"/>
                  </a:lnTo>
                  <a:lnTo>
                    <a:pt x="353623" y="963623"/>
                  </a:lnTo>
                  <a:lnTo>
                    <a:pt x="398219" y="974394"/>
                  </a:lnTo>
                  <a:lnTo>
                    <a:pt x="444294" y="981008"/>
                  </a:lnTo>
                  <a:lnTo>
                    <a:pt x="491642" y="983259"/>
                  </a:lnTo>
                  <a:lnTo>
                    <a:pt x="538988" y="981008"/>
                  </a:lnTo>
                  <a:lnTo>
                    <a:pt x="585061" y="974394"/>
                  </a:lnTo>
                  <a:lnTo>
                    <a:pt x="629655" y="963623"/>
                  </a:lnTo>
                  <a:lnTo>
                    <a:pt x="672564" y="948899"/>
                  </a:lnTo>
                  <a:lnTo>
                    <a:pt x="713581" y="930430"/>
                  </a:lnTo>
                  <a:lnTo>
                    <a:pt x="752502" y="908422"/>
                  </a:lnTo>
                  <a:lnTo>
                    <a:pt x="789119" y="883079"/>
                  </a:lnTo>
                  <a:lnTo>
                    <a:pt x="823226" y="854610"/>
                  </a:lnTo>
                  <a:lnTo>
                    <a:pt x="854618" y="823218"/>
                  </a:lnTo>
                  <a:lnTo>
                    <a:pt x="883088" y="789111"/>
                  </a:lnTo>
                  <a:lnTo>
                    <a:pt x="908431" y="752495"/>
                  </a:lnTo>
                  <a:lnTo>
                    <a:pt x="930441" y="713574"/>
                  </a:lnTo>
                  <a:lnTo>
                    <a:pt x="948910" y="672557"/>
                  </a:lnTo>
                  <a:lnTo>
                    <a:pt x="963634" y="629647"/>
                  </a:lnTo>
                  <a:lnTo>
                    <a:pt x="974407" y="585052"/>
                  </a:lnTo>
                  <a:lnTo>
                    <a:pt x="981021" y="538977"/>
                  </a:lnTo>
                  <a:lnTo>
                    <a:pt x="983272" y="491629"/>
                  </a:lnTo>
                  <a:lnTo>
                    <a:pt x="981021" y="444281"/>
                  </a:lnTo>
                  <a:lnTo>
                    <a:pt x="974407" y="398206"/>
                  </a:lnTo>
                  <a:lnTo>
                    <a:pt x="963634" y="353611"/>
                  </a:lnTo>
                  <a:lnTo>
                    <a:pt x="948910" y="310702"/>
                  </a:lnTo>
                  <a:lnTo>
                    <a:pt x="930441" y="269684"/>
                  </a:lnTo>
                  <a:lnTo>
                    <a:pt x="908431" y="230764"/>
                  </a:lnTo>
                  <a:lnTo>
                    <a:pt x="883088" y="194147"/>
                  </a:lnTo>
                  <a:lnTo>
                    <a:pt x="854618" y="160040"/>
                  </a:lnTo>
                  <a:lnTo>
                    <a:pt x="823226" y="128649"/>
                  </a:lnTo>
                  <a:lnTo>
                    <a:pt x="789119" y="100179"/>
                  </a:lnTo>
                  <a:lnTo>
                    <a:pt x="752502" y="74837"/>
                  </a:lnTo>
                  <a:lnTo>
                    <a:pt x="713581" y="52828"/>
                  </a:lnTo>
                  <a:lnTo>
                    <a:pt x="672564" y="34359"/>
                  </a:lnTo>
                  <a:lnTo>
                    <a:pt x="629655" y="19636"/>
                  </a:lnTo>
                  <a:lnTo>
                    <a:pt x="585061" y="8864"/>
                  </a:lnTo>
                  <a:lnTo>
                    <a:pt x="538988" y="2250"/>
                  </a:lnTo>
                  <a:lnTo>
                    <a:pt x="491642" y="0"/>
                  </a:lnTo>
                  <a:close/>
                </a:path>
              </a:pathLst>
            </a:custGeom>
            <a:solidFill>
              <a:srgbClr val="EE2A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53048" y="588668"/>
              <a:ext cx="423545" cy="423545"/>
            </a:xfrm>
            <a:custGeom>
              <a:avLst/>
              <a:gdLst/>
              <a:ahLst/>
              <a:cxnLst/>
              <a:rect l="l" t="t" r="r" b="b"/>
              <a:pathLst>
                <a:path w="423545" h="423544">
                  <a:moveTo>
                    <a:pt x="211645" y="0"/>
                  </a:moveTo>
                  <a:lnTo>
                    <a:pt x="163116" y="5589"/>
                  </a:lnTo>
                  <a:lnTo>
                    <a:pt x="118568" y="21511"/>
                  </a:lnTo>
                  <a:lnTo>
                    <a:pt x="79271" y="46495"/>
                  </a:lnTo>
                  <a:lnTo>
                    <a:pt x="46495" y="79271"/>
                  </a:lnTo>
                  <a:lnTo>
                    <a:pt x="21511" y="118568"/>
                  </a:lnTo>
                  <a:lnTo>
                    <a:pt x="5589" y="163116"/>
                  </a:lnTo>
                  <a:lnTo>
                    <a:pt x="0" y="211645"/>
                  </a:lnTo>
                  <a:lnTo>
                    <a:pt x="5589" y="260174"/>
                  </a:lnTo>
                  <a:lnTo>
                    <a:pt x="21511" y="304722"/>
                  </a:lnTo>
                  <a:lnTo>
                    <a:pt x="46495" y="344019"/>
                  </a:lnTo>
                  <a:lnTo>
                    <a:pt x="79271" y="376795"/>
                  </a:lnTo>
                  <a:lnTo>
                    <a:pt x="118568" y="401779"/>
                  </a:lnTo>
                  <a:lnTo>
                    <a:pt x="163116" y="417701"/>
                  </a:lnTo>
                  <a:lnTo>
                    <a:pt x="211645" y="423290"/>
                  </a:lnTo>
                  <a:lnTo>
                    <a:pt x="260174" y="417701"/>
                  </a:lnTo>
                  <a:lnTo>
                    <a:pt x="304722" y="401779"/>
                  </a:lnTo>
                  <a:lnTo>
                    <a:pt x="344019" y="376795"/>
                  </a:lnTo>
                  <a:lnTo>
                    <a:pt x="376795" y="344019"/>
                  </a:lnTo>
                  <a:lnTo>
                    <a:pt x="401779" y="304722"/>
                  </a:lnTo>
                  <a:lnTo>
                    <a:pt x="417701" y="260174"/>
                  </a:lnTo>
                  <a:lnTo>
                    <a:pt x="423290" y="211645"/>
                  </a:lnTo>
                  <a:lnTo>
                    <a:pt x="417701" y="163116"/>
                  </a:lnTo>
                  <a:lnTo>
                    <a:pt x="401779" y="118568"/>
                  </a:lnTo>
                  <a:lnTo>
                    <a:pt x="376795" y="79271"/>
                  </a:lnTo>
                  <a:lnTo>
                    <a:pt x="344019" y="46495"/>
                  </a:lnTo>
                  <a:lnTo>
                    <a:pt x="304722" y="21511"/>
                  </a:lnTo>
                  <a:lnTo>
                    <a:pt x="260174" y="5589"/>
                  </a:lnTo>
                  <a:lnTo>
                    <a:pt x="211645" y="0"/>
                  </a:lnTo>
                  <a:close/>
                </a:path>
              </a:pathLst>
            </a:custGeom>
            <a:solidFill>
              <a:srgbClr val="8DC6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047320" y="590613"/>
            <a:ext cx="5021580" cy="945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0" spc="540" dirty="0"/>
              <a:t>Centri</a:t>
            </a:r>
            <a:r>
              <a:rPr sz="6000" spc="254" dirty="0"/>
              <a:t> </a:t>
            </a:r>
            <a:r>
              <a:rPr sz="6000" spc="595" dirty="0"/>
              <a:t>per</a:t>
            </a:r>
            <a:r>
              <a:rPr sz="6000" spc="254" dirty="0"/>
              <a:t> </a:t>
            </a:r>
            <a:r>
              <a:rPr sz="6000" spc="450" dirty="0"/>
              <a:t>le</a:t>
            </a:r>
            <a:endParaRPr sz="6000"/>
          </a:p>
        </p:txBody>
      </p:sp>
      <p:sp>
        <p:nvSpPr>
          <p:cNvPr id="15" name="object 15"/>
          <p:cNvSpPr txBox="1"/>
          <p:nvPr/>
        </p:nvSpPr>
        <p:spPr>
          <a:xfrm>
            <a:off x="5047537" y="1138928"/>
            <a:ext cx="5047615" cy="11404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300" spc="405" dirty="0">
                <a:solidFill>
                  <a:srgbClr val="231F20"/>
                </a:solidFill>
                <a:latin typeface="Arial MT"/>
                <a:cs typeface="Arial MT"/>
              </a:rPr>
              <a:t>f</a:t>
            </a:r>
            <a:r>
              <a:rPr sz="7300" spc="-4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240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7300" spc="-3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360" dirty="0">
                <a:solidFill>
                  <a:srgbClr val="231F20"/>
                </a:solidFill>
                <a:latin typeface="Arial MT"/>
                <a:cs typeface="Arial MT"/>
              </a:rPr>
              <a:t>m</a:t>
            </a:r>
            <a:r>
              <a:rPr sz="7300" spc="-3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340" dirty="0">
                <a:solidFill>
                  <a:srgbClr val="231F20"/>
                </a:solidFill>
                <a:latin typeface="Arial MT"/>
                <a:cs typeface="Arial MT"/>
              </a:rPr>
              <a:t>i</a:t>
            </a:r>
            <a:r>
              <a:rPr sz="7300" spc="-3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484" dirty="0">
                <a:solidFill>
                  <a:srgbClr val="231F20"/>
                </a:solidFill>
                <a:latin typeface="Arial MT"/>
                <a:cs typeface="Arial MT"/>
              </a:rPr>
              <a:t>g</a:t>
            </a:r>
            <a:r>
              <a:rPr sz="7300" spc="-459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340" dirty="0">
                <a:solidFill>
                  <a:srgbClr val="231F20"/>
                </a:solidFill>
                <a:latin typeface="Arial MT"/>
                <a:cs typeface="Arial MT"/>
              </a:rPr>
              <a:t>l</a:t>
            </a:r>
            <a:r>
              <a:rPr sz="7300" spc="-3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340" dirty="0">
                <a:solidFill>
                  <a:srgbClr val="231F20"/>
                </a:solidFill>
                <a:latin typeface="Arial MT"/>
                <a:cs typeface="Arial MT"/>
              </a:rPr>
              <a:t>i</a:t>
            </a:r>
            <a:r>
              <a:rPr sz="7300" spc="-3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7300" spc="190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endParaRPr sz="7300">
              <a:latin typeface="Arial MT"/>
              <a:cs typeface="Arial MT"/>
            </a:endParaRPr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03685" y="704409"/>
            <a:ext cx="1747319" cy="1511810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7423467" y="3996106"/>
            <a:ext cx="23495" cy="4146550"/>
          </a:xfrm>
          <a:custGeom>
            <a:avLst/>
            <a:gdLst/>
            <a:ahLst/>
            <a:cxnLst/>
            <a:rect l="l" t="t" r="r" b="b"/>
            <a:pathLst>
              <a:path w="23495" h="4146550">
                <a:moveTo>
                  <a:pt x="23075" y="0"/>
                </a:moveTo>
                <a:lnTo>
                  <a:pt x="0" y="0"/>
                </a:lnTo>
                <a:lnTo>
                  <a:pt x="0" y="4146296"/>
                </a:lnTo>
                <a:lnTo>
                  <a:pt x="23075" y="4146296"/>
                </a:lnTo>
                <a:lnTo>
                  <a:pt x="2307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08083" y="8219994"/>
            <a:ext cx="14402435" cy="93218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4065270">
              <a:lnSpc>
                <a:spcPct val="100000"/>
              </a:lnSpc>
              <a:spcBef>
                <a:spcPts val="1040"/>
              </a:spcBef>
            </a:pPr>
            <a:r>
              <a:rPr sz="1750" spc="7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750" spc="110" dirty="0">
                <a:solidFill>
                  <a:srgbClr val="231F20"/>
                </a:solidFill>
                <a:latin typeface="Arial MT"/>
                <a:cs typeface="Arial MT"/>
              </a:rPr>
              <a:t> INFORMAZIONI </a:t>
            </a:r>
            <a:r>
              <a:rPr sz="1750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750" spc="114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750" spc="110" dirty="0">
                <a:solidFill>
                  <a:srgbClr val="231F20"/>
                </a:solidFill>
                <a:latin typeface="Arial MT"/>
                <a:cs typeface="Arial MT"/>
              </a:rPr>
              <a:t>ISCRIZIONI </a:t>
            </a:r>
            <a:r>
              <a:rPr sz="1750" spc="114" dirty="0">
                <a:solidFill>
                  <a:srgbClr val="231F20"/>
                </a:solidFill>
                <a:latin typeface="Arial MT"/>
                <a:cs typeface="Arial MT"/>
              </a:rPr>
              <a:t>CHIAMARE</a:t>
            </a:r>
            <a:r>
              <a:rPr sz="175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750" spc="130" dirty="0">
                <a:solidFill>
                  <a:srgbClr val="231F20"/>
                </a:solidFill>
                <a:latin typeface="Arial MT"/>
                <a:cs typeface="Arial MT"/>
              </a:rPr>
              <a:t>3891039919</a:t>
            </a:r>
            <a:endParaRPr sz="1750" dirty="0">
              <a:latin typeface="Arial MT"/>
              <a:cs typeface="Arial MT"/>
            </a:endParaRPr>
          </a:p>
          <a:p>
            <a:pPr marL="56515" algn="ctr">
              <a:lnSpc>
                <a:spcPct val="100000"/>
              </a:lnSpc>
              <a:spcBef>
                <a:spcPts val="720"/>
              </a:spcBef>
            </a:pP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PER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PARTECIPARE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Arial MT"/>
                <a:cs typeface="Arial MT"/>
              </a:rPr>
              <a:t>E’</a:t>
            </a:r>
            <a:r>
              <a:rPr sz="14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NECESSARIO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FFFFFF"/>
                </a:solidFill>
                <a:latin typeface="Arial MT"/>
                <a:cs typeface="Arial MT"/>
              </a:rPr>
              <a:t>ISCRIVERSI.</a:t>
            </a:r>
            <a:r>
              <a:rPr sz="14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Arial MT"/>
                <a:cs typeface="Arial MT"/>
              </a:rPr>
              <a:t>E’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SUFFICIENTE</a:t>
            </a:r>
            <a:r>
              <a:rPr sz="14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Arial MT"/>
                <a:cs typeface="Arial MT"/>
              </a:rPr>
              <a:t>UN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 MT"/>
                <a:cs typeface="Arial MT"/>
              </a:rPr>
              <a:t>MESSAGGIO</a:t>
            </a:r>
            <a:r>
              <a:rPr sz="14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Arial MT"/>
                <a:cs typeface="Arial MT"/>
              </a:rPr>
              <a:t>WHATSAPP</a:t>
            </a:r>
            <a:r>
              <a:rPr sz="1400" spc="11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Arial MT"/>
                <a:cs typeface="Arial MT"/>
              </a:rPr>
              <a:t>(3891039919)</a:t>
            </a:r>
            <a:r>
              <a:rPr sz="1400" spc="1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CON:</a:t>
            </a:r>
            <a:endParaRPr sz="14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1400" spc="50" dirty="0">
                <a:solidFill>
                  <a:srgbClr val="FFFFFF"/>
                </a:solidFill>
                <a:latin typeface="Arial MT"/>
                <a:cs typeface="Arial MT"/>
              </a:rPr>
              <a:t>NOME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 MT"/>
                <a:cs typeface="Arial MT"/>
              </a:rPr>
              <a:t>COGNOME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DEL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Arial MT"/>
                <a:cs typeface="Arial MT"/>
              </a:rPr>
              <a:t>PARTECIPANTE,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COMUNE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FFFFFF"/>
                </a:solidFill>
                <a:latin typeface="Arial MT"/>
                <a:cs typeface="Arial MT"/>
              </a:rPr>
              <a:t>DI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RESIDENZA,TITOLO 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DELL’INCONTRO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Arial MT"/>
                <a:cs typeface="Arial MT"/>
              </a:rPr>
              <a:t>COMUNE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IN CUI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SI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 MT"/>
                <a:cs typeface="Arial MT"/>
              </a:rPr>
              <a:t>SVOLGERÀ</a:t>
            </a:r>
            <a:r>
              <a:rPr sz="1400" spc="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Arial MT"/>
                <a:cs typeface="Arial MT"/>
              </a:rPr>
              <a:t>IL</a:t>
            </a:r>
            <a:r>
              <a:rPr sz="1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 MT"/>
                <a:cs typeface="Arial MT"/>
              </a:rPr>
              <a:t>LABORATORIO/INCONTRO.</a:t>
            </a:r>
            <a:endParaRPr sz="1400" dirty="0">
              <a:latin typeface="Arial MT"/>
              <a:cs typeface="Arial MT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7656970" y="3889547"/>
            <a:ext cx="6992480" cy="4094711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4290" marR="2776855">
              <a:lnSpc>
                <a:spcPts val="2380"/>
              </a:lnSpc>
              <a:spcBef>
                <a:spcPts val="400"/>
              </a:spcBef>
            </a:pPr>
            <a:r>
              <a:rPr spc="60" dirty="0"/>
              <a:t>PARTECIPA</a:t>
            </a:r>
            <a:r>
              <a:rPr spc="95" dirty="0"/>
              <a:t> </a:t>
            </a:r>
            <a:r>
              <a:rPr spc="155" dirty="0"/>
              <a:t>AL</a:t>
            </a:r>
            <a:r>
              <a:rPr spc="95" dirty="0"/>
              <a:t> </a:t>
            </a:r>
            <a:r>
              <a:rPr spc="80" dirty="0"/>
              <a:t>PROGETTO </a:t>
            </a:r>
            <a:r>
              <a:rPr dirty="0"/>
              <a:t>E</a:t>
            </a:r>
            <a:r>
              <a:rPr spc="100" dirty="0"/>
              <a:t> </a:t>
            </a:r>
            <a:r>
              <a:rPr spc="120" dirty="0"/>
              <a:t>INVESTI</a:t>
            </a:r>
            <a:r>
              <a:rPr spc="100" dirty="0"/>
              <a:t> </a:t>
            </a:r>
            <a:r>
              <a:rPr spc="114" dirty="0"/>
              <a:t>NEL</a:t>
            </a:r>
            <a:r>
              <a:rPr spc="100" dirty="0"/>
              <a:t> BENESSERE </a:t>
            </a:r>
            <a:r>
              <a:rPr spc="130" dirty="0"/>
              <a:t>DELLA</a:t>
            </a:r>
            <a:r>
              <a:rPr spc="95" dirty="0"/>
              <a:t> TUA</a:t>
            </a:r>
            <a:r>
              <a:rPr spc="100" dirty="0"/>
              <a:t> </a:t>
            </a:r>
            <a:r>
              <a:rPr spc="120" dirty="0"/>
              <a:t>FAMIGLIA!</a:t>
            </a:r>
          </a:p>
          <a:p>
            <a:pPr marL="12700" marR="701040" algn="just">
              <a:lnSpc>
                <a:spcPct val="109400"/>
              </a:lnSpc>
              <a:spcBef>
                <a:spcPts val="1680"/>
              </a:spcBef>
            </a:pPr>
            <a:r>
              <a:rPr sz="1600" spc="85" dirty="0"/>
              <a:t>Da</a:t>
            </a:r>
            <a:r>
              <a:rPr sz="1600" spc="75" dirty="0"/>
              <a:t> </a:t>
            </a:r>
            <a:r>
              <a:rPr sz="1600" spc="145" dirty="0"/>
              <a:t>settembre</a:t>
            </a:r>
            <a:r>
              <a:rPr sz="1600" spc="75" dirty="0"/>
              <a:t> a </a:t>
            </a:r>
            <a:r>
              <a:rPr sz="1600" spc="140" dirty="0"/>
              <a:t>dicembre,</a:t>
            </a:r>
            <a:r>
              <a:rPr sz="1600" spc="85" dirty="0"/>
              <a:t> </a:t>
            </a:r>
            <a:r>
              <a:rPr sz="1600" spc="130" dirty="0"/>
              <a:t>ti</a:t>
            </a:r>
            <a:r>
              <a:rPr sz="1600" spc="80" dirty="0"/>
              <a:t> </a:t>
            </a:r>
            <a:r>
              <a:rPr sz="1600" spc="140" dirty="0"/>
              <a:t>aspetta</a:t>
            </a:r>
            <a:r>
              <a:rPr sz="1600" spc="75" dirty="0"/>
              <a:t> </a:t>
            </a:r>
            <a:r>
              <a:rPr sz="1600" spc="110" dirty="0"/>
              <a:t>un</a:t>
            </a:r>
            <a:r>
              <a:rPr sz="1600" spc="80" dirty="0"/>
              <a:t> </a:t>
            </a:r>
            <a:r>
              <a:rPr sz="1600" spc="150" dirty="0"/>
              <a:t>percorso</a:t>
            </a:r>
            <a:r>
              <a:rPr sz="1600" spc="85" dirty="0"/>
              <a:t> </a:t>
            </a:r>
            <a:r>
              <a:rPr sz="1600" spc="130" dirty="0"/>
              <a:t>intenso</a:t>
            </a:r>
            <a:r>
              <a:rPr sz="1600" spc="80" dirty="0"/>
              <a:t> </a:t>
            </a:r>
            <a:r>
              <a:rPr sz="1600" spc="25" dirty="0"/>
              <a:t>e </a:t>
            </a:r>
            <a:r>
              <a:rPr lang="it-IT" sz="1600" spc="25" dirty="0" smtClean="0"/>
              <a:t>c</a:t>
            </a:r>
            <a:r>
              <a:rPr sz="1600" spc="130" dirty="0" err="1" smtClean="0"/>
              <a:t>oinvolgente</a:t>
            </a:r>
            <a:r>
              <a:rPr sz="1600" spc="130" dirty="0"/>
              <a:t>,</a:t>
            </a:r>
            <a:r>
              <a:rPr sz="1600" spc="85" dirty="0"/>
              <a:t> </a:t>
            </a:r>
            <a:r>
              <a:rPr sz="1600" spc="125" dirty="0"/>
              <a:t>pensato</a:t>
            </a:r>
            <a:r>
              <a:rPr sz="1600" spc="85" dirty="0"/>
              <a:t> </a:t>
            </a:r>
            <a:r>
              <a:rPr sz="1600" spc="155" dirty="0"/>
              <a:t>per</a:t>
            </a:r>
            <a:r>
              <a:rPr sz="1600" spc="90" dirty="0"/>
              <a:t> </a:t>
            </a:r>
            <a:r>
              <a:rPr sz="1600" spc="140" dirty="0"/>
              <a:t>migliorare</a:t>
            </a:r>
            <a:r>
              <a:rPr sz="1600" spc="80" dirty="0"/>
              <a:t> </a:t>
            </a:r>
            <a:r>
              <a:rPr sz="1600" spc="105" dirty="0"/>
              <a:t>la</a:t>
            </a:r>
            <a:r>
              <a:rPr sz="1600" spc="85" dirty="0"/>
              <a:t> </a:t>
            </a:r>
            <a:r>
              <a:rPr sz="1600" spc="135" dirty="0"/>
              <a:t>qualità</a:t>
            </a:r>
            <a:r>
              <a:rPr sz="1600" spc="80" dirty="0"/>
              <a:t> </a:t>
            </a:r>
            <a:r>
              <a:rPr sz="1600" spc="130" dirty="0" err="1"/>
              <a:t>della</a:t>
            </a:r>
            <a:r>
              <a:rPr sz="1600" spc="80" dirty="0"/>
              <a:t> </a:t>
            </a:r>
            <a:r>
              <a:rPr sz="1600" spc="120" dirty="0" smtClean="0"/>
              <a:t>vita</a:t>
            </a:r>
            <a:r>
              <a:rPr lang="it-IT" sz="1600" spc="120" dirty="0" smtClean="0"/>
              <a:t> </a:t>
            </a:r>
            <a:r>
              <a:rPr sz="1600" spc="130" dirty="0" err="1" smtClean="0"/>
              <a:t>della</a:t>
            </a:r>
            <a:r>
              <a:rPr sz="1600" spc="80" dirty="0" smtClean="0"/>
              <a:t> </a:t>
            </a:r>
            <a:r>
              <a:rPr sz="1600" spc="130" dirty="0"/>
              <a:t>persona,</a:t>
            </a:r>
            <a:r>
              <a:rPr sz="1600" spc="90" dirty="0"/>
              <a:t> </a:t>
            </a:r>
            <a:r>
              <a:rPr sz="1600" spc="130" dirty="0"/>
              <a:t>della</a:t>
            </a:r>
            <a:r>
              <a:rPr sz="1600" spc="85" dirty="0"/>
              <a:t> </a:t>
            </a:r>
            <a:r>
              <a:rPr sz="1600" spc="145" dirty="0"/>
              <a:t>coppia,</a:t>
            </a:r>
            <a:r>
              <a:rPr sz="1600" spc="85" dirty="0"/>
              <a:t> </a:t>
            </a:r>
            <a:r>
              <a:rPr sz="1600" spc="130" dirty="0"/>
              <a:t>della</a:t>
            </a:r>
            <a:r>
              <a:rPr sz="1600" spc="85" dirty="0"/>
              <a:t> </a:t>
            </a:r>
            <a:r>
              <a:rPr sz="1600" spc="125" dirty="0"/>
              <a:t>famiglia</a:t>
            </a:r>
            <a:r>
              <a:rPr sz="1600" spc="85" dirty="0"/>
              <a:t> </a:t>
            </a:r>
            <a:r>
              <a:rPr sz="1600" spc="75" dirty="0"/>
              <a:t>e</a:t>
            </a:r>
            <a:r>
              <a:rPr sz="1600" spc="85" dirty="0"/>
              <a:t> </a:t>
            </a:r>
            <a:r>
              <a:rPr sz="1600" spc="145" dirty="0"/>
              <a:t>rafforzare</a:t>
            </a:r>
            <a:r>
              <a:rPr sz="1600" spc="80" dirty="0"/>
              <a:t> </a:t>
            </a:r>
            <a:r>
              <a:rPr sz="1600" spc="114" dirty="0"/>
              <a:t>il </a:t>
            </a:r>
            <a:r>
              <a:rPr sz="1600" spc="120" dirty="0"/>
              <a:t>legame</a:t>
            </a:r>
            <a:r>
              <a:rPr sz="1600" spc="70" dirty="0"/>
              <a:t> </a:t>
            </a:r>
            <a:r>
              <a:rPr sz="1600" spc="140" dirty="0"/>
              <a:t>con</a:t>
            </a:r>
            <a:r>
              <a:rPr sz="1600" spc="80" dirty="0"/>
              <a:t> </a:t>
            </a:r>
            <a:r>
              <a:rPr sz="1600" spc="90" dirty="0"/>
              <a:t>i</a:t>
            </a:r>
            <a:r>
              <a:rPr sz="1600" spc="80" dirty="0"/>
              <a:t> </a:t>
            </a:r>
            <a:r>
              <a:rPr sz="1600" spc="130" dirty="0"/>
              <a:t>tuoi</a:t>
            </a:r>
            <a:r>
              <a:rPr sz="1600" spc="80" dirty="0"/>
              <a:t> </a:t>
            </a:r>
            <a:r>
              <a:rPr sz="1600" spc="130" dirty="0" err="1"/>
              <a:t>figli</a:t>
            </a:r>
            <a:r>
              <a:rPr sz="1600" spc="130" dirty="0" smtClean="0"/>
              <a:t>.</a:t>
            </a:r>
            <a:endParaRPr lang="it-IT" sz="1600" spc="130" dirty="0" smtClean="0"/>
          </a:p>
          <a:p>
            <a:pPr marL="12700" marR="701040" algn="just">
              <a:lnSpc>
                <a:spcPct val="109400"/>
              </a:lnSpc>
              <a:spcBef>
                <a:spcPts val="1680"/>
              </a:spcBef>
            </a:pPr>
            <a:r>
              <a:rPr lang="it-IT" sz="1600" spc="130" dirty="0" smtClean="0"/>
              <a:t>“Il Girotondo”, promosso dall’Ambito 24, offre incontri stimolanti per genitori, insegnanti e bambini/bamb</a:t>
            </a:r>
            <a:r>
              <a:rPr lang="it-IT" sz="1600" spc="130" dirty="0" smtClean="0"/>
              <a:t>ine da 0 a 14 anni, con l’obiettivo di sostenere il tuo ruolo genitoriale e favorire lo sviluppo sereno dei più piccoli.</a:t>
            </a:r>
            <a:r>
              <a:rPr sz="1600" spc="85" dirty="0" smtClean="0"/>
              <a:t> </a:t>
            </a:r>
            <a:r>
              <a:rPr sz="1600" spc="120" dirty="0"/>
              <a:t>Non</a:t>
            </a:r>
            <a:r>
              <a:rPr sz="1600" spc="80" dirty="0"/>
              <a:t> </a:t>
            </a:r>
            <a:r>
              <a:rPr sz="1600" spc="145" dirty="0" err="1"/>
              <a:t>perdere</a:t>
            </a:r>
            <a:r>
              <a:rPr sz="1600" spc="80" dirty="0"/>
              <a:t> </a:t>
            </a:r>
            <a:r>
              <a:rPr sz="1600" spc="135" dirty="0" err="1" smtClean="0"/>
              <a:t>questa</a:t>
            </a:r>
            <a:r>
              <a:rPr lang="it-IT" sz="1600" spc="135" dirty="0" smtClean="0"/>
              <a:t> </a:t>
            </a:r>
            <a:r>
              <a:rPr sz="1600" spc="145" dirty="0" err="1" smtClean="0"/>
              <a:t>occasione</a:t>
            </a:r>
            <a:r>
              <a:rPr sz="1600" spc="85" dirty="0" smtClean="0"/>
              <a:t> </a:t>
            </a:r>
            <a:r>
              <a:rPr sz="1600" spc="155" dirty="0"/>
              <a:t>per</a:t>
            </a:r>
            <a:r>
              <a:rPr sz="1600" spc="90" dirty="0"/>
              <a:t> </a:t>
            </a:r>
            <a:r>
              <a:rPr sz="1600" spc="150" dirty="0"/>
              <a:t>crescere</a:t>
            </a:r>
            <a:r>
              <a:rPr sz="1600" spc="85" dirty="0"/>
              <a:t> </a:t>
            </a:r>
            <a:r>
              <a:rPr sz="1600" spc="125" dirty="0"/>
              <a:t>insieme</a:t>
            </a:r>
            <a:r>
              <a:rPr sz="1600" spc="85" dirty="0"/>
              <a:t> </a:t>
            </a:r>
            <a:r>
              <a:rPr sz="1600" spc="75" dirty="0"/>
              <a:t>e</a:t>
            </a:r>
            <a:r>
              <a:rPr sz="1600" spc="85" dirty="0"/>
              <a:t> </a:t>
            </a:r>
            <a:r>
              <a:rPr sz="1600" spc="150" dirty="0"/>
              <a:t>costruire</a:t>
            </a:r>
            <a:r>
              <a:rPr sz="1600" spc="85" dirty="0"/>
              <a:t> </a:t>
            </a:r>
            <a:r>
              <a:rPr sz="1600" spc="130" dirty="0"/>
              <a:t>relazioni</a:t>
            </a:r>
            <a:r>
              <a:rPr sz="1600" spc="90" dirty="0"/>
              <a:t> </a:t>
            </a:r>
            <a:r>
              <a:rPr sz="1600" spc="130" dirty="0"/>
              <a:t>familiari più</a:t>
            </a:r>
            <a:r>
              <a:rPr sz="1600" spc="70" dirty="0"/>
              <a:t> </a:t>
            </a:r>
            <a:r>
              <a:rPr sz="1600" spc="155" dirty="0"/>
              <a:t>forti</a:t>
            </a:r>
            <a:r>
              <a:rPr sz="1600" spc="75" dirty="0"/>
              <a:t> e</a:t>
            </a:r>
            <a:r>
              <a:rPr sz="1600" spc="70" dirty="0"/>
              <a:t> </a:t>
            </a:r>
            <a:r>
              <a:rPr sz="1600" spc="130" dirty="0"/>
              <a:t>felici.</a:t>
            </a:r>
            <a:endParaRPr sz="1600" dirty="0"/>
          </a:p>
        </p:txBody>
      </p:sp>
      <p:sp>
        <p:nvSpPr>
          <p:cNvPr id="20" name="object 20"/>
          <p:cNvSpPr txBox="1"/>
          <p:nvPr/>
        </p:nvSpPr>
        <p:spPr>
          <a:xfrm>
            <a:off x="2457450" y="3812520"/>
            <a:ext cx="4804843" cy="3978782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702945" marR="67310" indent="944244">
              <a:lnSpc>
                <a:spcPct val="75300"/>
              </a:lnSpc>
              <a:spcBef>
                <a:spcPts val="1250"/>
              </a:spcBef>
            </a:pPr>
            <a:r>
              <a:rPr sz="3850" spc="145" dirty="0">
                <a:solidFill>
                  <a:srgbClr val="231F20"/>
                </a:solidFill>
                <a:latin typeface="Arial MT"/>
                <a:cs typeface="Arial MT"/>
              </a:rPr>
              <a:t>PROGETTO </a:t>
            </a:r>
            <a:r>
              <a:rPr sz="3850" spc="23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3850" spc="1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3850" spc="180" dirty="0">
                <a:solidFill>
                  <a:srgbClr val="231F20"/>
                </a:solidFill>
                <a:latin typeface="Arial MT"/>
                <a:cs typeface="Arial MT"/>
              </a:rPr>
              <a:t>GIROTONDO</a:t>
            </a:r>
            <a:endParaRPr sz="3850" dirty="0">
              <a:latin typeface="Arial MT"/>
              <a:cs typeface="Arial MT"/>
            </a:endParaRPr>
          </a:p>
          <a:p>
            <a:pPr marL="1143000" marR="73025" indent="-501015" algn="just">
              <a:lnSpc>
                <a:spcPct val="101699"/>
              </a:lnSpc>
              <a:spcBef>
                <a:spcPts val="1155"/>
              </a:spcBef>
            </a:pPr>
            <a:r>
              <a:rPr sz="2400" spc="135" dirty="0">
                <a:solidFill>
                  <a:srgbClr val="231F20"/>
                </a:solidFill>
                <a:latin typeface="Arial MT"/>
                <a:cs typeface="Arial MT"/>
              </a:rPr>
              <a:t>ATTIVITÀ,</a:t>
            </a:r>
            <a:r>
              <a:rPr sz="2400" spc="120" dirty="0">
                <a:solidFill>
                  <a:srgbClr val="231F20"/>
                </a:solidFill>
                <a:latin typeface="Arial MT"/>
                <a:cs typeface="Arial MT"/>
              </a:rPr>
              <a:t> LABORATORI, </a:t>
            </a:r>
            <a:r>
              <a:rPr sz="2400" spc="140" dirty="0">
                <a:solidFill>
                  <a:srgbClr val="231F20"/>
                </a:solidFill>
                <a:latin typeface="Arial MT"/>
                <a:cs typeface="Arial MT"/>
              </a:rPr>
              <a:t>INCONTRI</a:t>
            </a:r>
            <a:r>
              <a:rPr sz="24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2400" spc="90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2400" spc="114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2400" spc="90" dirty="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sz="2400" spc="130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2400" spc="12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2400" spc="145" dirty="0">
                <a:solidFill>
                  <a:srgbClr val="231F20"/>
                </a:solidFill>
                <a:latin typeface="Arial MT"/>
                <a:cs typeface="Arial MT"/>
              </a:rPr>
              <a:t>BAMBINI/E </a:t>
            </a:r>
            <a:r>
              <a:rPr sz="2400" spc="135" dirty="0">
                <a:solidFill>
                  <a:srgbClr val="231F20"/>
                </a:solidFill>
                <a:latin typeface="Arial MT"/>
                <a:cs typeface="Arial MT"/>
              </a:rPr>
              <a:t>RAGAZZI/E</a:t>
            </a:r>
            <a:r>
              <a:rPr sz="2400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2400" spc="140" dirty="0">
                <a:solidFill>
                  <a:srgbClr val="231F20"/>
                </a:solidFill>
                <a:latin typeface="Arial MT"/>
                <a:cs typeface="Arial MT"/>
              </a:rPr>
              <a:t>NONNI/E</a:t>
            </a:r>
            <a:endParaRPr sz="2400" dirty="0">
              <a:latin typeface="Arial MT"/>
              <a:cs typeface="Arial MT"/>
            </a:endParaRPr>
          </a:p>
          <a:p>
            <a:pPr marL="1378585" marR="64769" indent="-926465" algn="r">
              <a:lnSpc>
                <a:spcPct val="106200"/>
              </a:lnSpc>
              <a:spcBef>
                <a:spcPts val="1465"/>
              </a:spcBef>
            </a:pP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TUTTI</a:t>
            </a:r>
            <a:r>
              <a:rPr sz="1650" b="1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95" dirty="0">
                <a:solidFill>
                  <a:srgbClr val="231F20"/>
                </a:solidFill>
                <a:latin typeface="Arial MT"/>
                <a:cs typeface="Arial MT"/>
              </a:rPr>
              <a:t>GLI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95" dirty="0">
                <a:solidFill>
                  <a:srgbClr val="231F20"/>
                </a:solidFill>
                <a:latin typeface="Arial MT"/>
                <a:cs typeface="Arial MT"/>
              </a:rPr>
              <a:t>INCONTRI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75" dirty="0">
                <a:solidFill>
                  <a:srgbClr val="231F20"/>
                </a:solidFill>
                <a:latin typeface="Arial MT"/>
                <a:cs typeface="Arial MT"/>
              </a:rPr>
              <a:t>SONO </a:t>
            </a:r>
            <a:r>
              <a:rPr sz="1650" b="1" spc="70" dirty="0">
                <a:solidFill>
                  <a:srgbClr val="231F20"/>
                </a:solidFill>
                <a:latin typeface="Arial MT"/>
                <a:cs typeface="Arial MT"/>
              </a:rPr>
              <a:t>GRATUITI </a:t>
            </a:r>
            <a:r>
              <a:rPr sz="1650" b="1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55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1650" b="1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lang="it-IT" sz="1650" b="1" spc="85" dirty="0" smtClean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70" dirty="0" smtClean="0">
                <a:solidFill>
                  <a:srgbClr val="231F20"/>
                </a:solidFill>
                <a:latin typeface="Arial MT"/>
                <a:cs typeface="Arial MT"/>
              </a:rPr>
              <a:t>ESCLUSIVAMENTE</a:t>
            </a:r>
            <a:endParaRPr sz="1650" b="1" dirty="0">
              <a:latin typeface="Arial MT"/>
              <a:cs typeface="Arial MT"/>
            </a:endParaRPr>
          </a:p>
          <a:p>
            <a:pPr marL="12700" marR="5080" indent="419734" algn="r">
              <a:lnSpc>
                <a:spcPct val="106200"/>
              </a:lnSpc>
            </a:pPr>
            <a:r>
              <a:rPr sz="1650" b="1" spc="105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85" dirty="0">
                <a:solidFill>
                  <a:srgbClr val="231F20"/>
                </a:solidFill>
                <a:latin typeface="Arial MT"/>
                <a:cs typeface="Arial MT"/>
              </a:rPr>
              <a:t>CITTADINI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75" dirty="0">
                <a:solidFill>
                  <a:srgbClr val="231F20"/>
                </a:solidFill>
                <a:latin typeface="Arial MT"/>
                <a:cs typeface="Arial MT"/>
              </a:rPr>
              <a:t>RESIDENTI</a:t>
            </a:r>
            <a:r>
              <a:rPr sz="1650" b="1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NEI </a:t>
            </a:r>
            <a:r>
              <a:rPr sz="1650" b="1" spc="85" dirty="0">
                <a:solidFill>
                  <a:srgbClr val="231F20"/>
                </a:solidFill>
                <a:latin typeface="Arial MT"/>
                <a:cs typeface="Arial MT"/>
              </a:rPr>
              <a:t>COMUNI </a:t>
            </a:r>
            <a:r>
              <a:rPr sz="1650" b="1" spc="90" dirty="0">
                <a:solidFill>
                  <a:srgbClr val="231F20"/>
                </a:solidFill>
                <a:latin typeface="Arial MT"/>
                <a:cs typeface="Arial MT"/>
              </a:rPr>
              <a:t>DELL’AMBITO</a:t>
            </a:r>
            <a:r>
              <a:rPr sz="1650" b="1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80" dirty="0">
                <a:solidFill>
                  <a:srgbClr val="231F20"/>
                </a:solidFill>
                <a:latin typeface="Arial MT"/>
                <a:cs typeface="Arial MT"/>
              </a:rPr>
              <a:t>TERRITORIALE</a:t>
            </a:r>
            <a:r>
              <a:rPr sz="1650" b="1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95" dirty="0">
                <a:solidFill>
                  <a:srgbClr val="231F20"/>
                </a:solidFill>
                <a:latin typeface="Arial MT"/>
                <a:cs typeface="Arial MT"/>
              </a:rPr>
              <a:t>SOCIALE</a:t>
            </a:r>
            <a:r>
              <a:rPr sz="1650" b="1" spc="1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650" b="1" spc="95" dirty="0">
                <a:solidFill>
                  <a:srgbClr val="231F20"/>
                </a:solidFill>
                <a:latin typeface="Arial MT"/>
                <a:cs typeface="Arial MT"/>
              </a:rPr>
              <a:t>24</a:t>
            </a:r>
            <a:endParaRPr sz="1650" b="1" dirty="0">
              <a:latin typeface="Arial MT"/>
              <a:cs typeface="Arial MT"/>
            </a:endParaRPr>
          </a:p>
        </p:txBody>
      </p: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57385" y="9543743"/>
            <a:ext cx="462495" cy="676162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3617216" y="10222689"/>
            <a:ext cx="345440" cy="16192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1270">
              <a:lnSpc>
                <a:spcPts val="480"/>
              </a:lnSpc>
              <a:spcBef>
                <a:spcPts val="204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r>
              <a:rPr sz="500" spc="5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FORCE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23" name="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01328" y="9479044"/>
            <a:ext cx="848084" cy="689068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4390052" y="10172522"/>
            <a:ext cx="675640" cy="223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marL="12065" marR="5080" algn="ctr">
              <a:lnSpc>
                <a:spcPts val="480"/>
              </a:lnSpc>
              <a:spcBef>
                <a:spcPts val="55"/>
              </a:spcBef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SANTA</a:t>
            </a:r>
            <a:r>
              <a:rPr sz="500" spc="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VITTORIA</a:t>
            </a:r>
            <a:r>
              <a:rPr sz="500" spc="5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500" spc="6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MATENANO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25" name="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00288" y="9514979"/>
            <a:ext cx="757165" cy="757171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6351250" y="10304719"/>
            <a:ext cx="65786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160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MONTEMONACO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27" name="object 2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51158" y="9536214"/>
            <a:ext cx="568925" cy="659953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2401818" y="10227527"/>
            <a:ext cx="669925" cy="223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795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marL="12700" marR="5080" algn="ctr">
              <a:lnSpc>
                <a:spcPts val="480"/>
              </a:lnSpc>
              <a:spcBef>
                <a:spcPts val="55"/>
              </a:spcBef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MONTEFALCONE</a:t>
            </a:r>
            <a:r>
              <a:rPr sz="500" spc="5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APPENNINO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29" name="object 2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72708" y="9533053"/>
            <a:ext cx="549002" cy="728120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5521097" y="10286637"/>
            <a:ext cx="452755" cy="16192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55880">
              <a:lnSpc>
                <a:spcPts val="480"/>
              </a:lnSpc>
              <a:spcBef>
                <a:spcPts val="204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r>
              <a:rPr sz="500" spc="5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SMERILLO</a:t>
            </a:r>
            <a:endParaRPr sz="50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231796" y="10302964"/>
            <a:ext cx="65722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9525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MONTEFORTINO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32" name="object 3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275932" y="9540592"/>
            <a:ext cx="676826" cy="813493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10380402" y="10348351"/>
            <a:ext cx="421005" cy="16192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40005">
              <a:lnSpc>
                <a:spcPts val="480"/>
              </a:lnSpc>
              <a:spcBef>
                <a:spcPts val="204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r>
              <a:rPr sz="500" spc="5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ROTELLA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34" name="object 3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281927" y="9540592"/>
            <a:ext cx="558033" cy="760263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11237133" y="10321586"/>
            <a:ext cx="61595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9525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MONTEDINOVE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189282" y="9540592"/>
            <a:ext cx="649909" cy="781142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12201475" y="10336494"/>
            <a:ext cx="58102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160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MONTELPARO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38" name="object 3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294813" y="9524762"/>
            <a:ext cx="642733" cy="751998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8360426" y="10294921"/>
            <a:ext cx="49847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7620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AMANDOLA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40" name="object 4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344239" y="9494082"/>
            <a:ext cx="700410" cy="818235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7413622" y="10325604"/>
            <a:ext cx="55562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160" algn="ctr">
              <a:lnSpc>
                <a:spcPts val="540"/>
              </a:lnSpc>
              <a:spcBef>
                <a:spcPts val="90"/>
              </a:spcBef>
            </a:pP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COMUNE</a:t>
            </a:r>
            <a:endParaRPr sz="500">
              <a:latin typeface="Arial MT"/>
              <a:cs typeface="Arial MT"/>
            </a:endParaRPr>
          </a:p>
          <a:p>
            <a:pPr algn="ctr">
              <a:lnSpc>
                <a:spcPts val="540"/>
              </a:lnSpc>
            </a:pPr>
            <a:r>
              <a:rPr sz="50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500" spc="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500" spc="-10" dirty="0">
                <a:solidFill>
                  <a:srgbClr val="231F20"/>
                </a:solidFill>
                <a:latin typeface="Arial MT"/>
                <a:cs typeface="Arial MT"/>
              </a:rPr>
              <a:t>COMUNANZA</a:t>
            </a:r>
            <a:endParaRPr sz="500">
              <a:latin typeface="Arial MT"/>
              <a:cs typeface="Arial MT"/>
            </a:endParaRPr>
          </a:p>
        </p:txBody>
      </p:sp>
      <p:pic>
        <p:nvPicPr>
          <p:cNvPr id="42" name="object 4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140439" y="9490481"/>
            <a:ext cx="811953" cy="8022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120619" cy="10692130"/>
          </a:xfrm>
          <a:custGeom>
            <a:avLst/>
            <a:gdLst/>
            <a:ahLst/>
            <a:cxnLst/>
            <a:rect l="l" t="t" r="r" b="b"/>
            <a:pathLst>
              <a:path w="15120619" h="10692130">
                <a:moveTo>
                  <a:pt x="15120010" y="0"/>
                </a:moveTo>
                <a:lnTo>
                  <a:pt x="0" y="0"/>
                </a:lnTo>
                <a:lnTo>
                  <a:pt x="0" y="10692003"/>
                </a:lnTo>
                <a:lnTo>
                  <a:pt x="15120010" y="10692003"/>
                </a:lnTo>
                <a:lnTo>
                  <a:pt x="15120010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63661" y="1956236"/>
            <a:ext cx="172275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01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R="55880" algn="r">
              <a:lnSpc>
                <a:spcPts val="1639"/>
              </a:lnSpc>
              <a:spcBef>
                <a:spcPts val="700"/>
              </a:spcBef>
            </a:pP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LABORATORIO </a:t>
            </a:r>
            <a:r>
              <a:rPr sz="1400" spc="5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endParaRPr sz="1400">
              <a:latin typeface="Arial MT"/>
              <a:cs typeface="Arial MT"/>
            </a:endParaRPr>
          </a:p>
          <a:p>
            <a:pPr marR="10795" algn="r">
              <a:lnSpc>
                <a:spcPts val="1639"/>
              </a:lnSpc>
            </a:pP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58426" y="2008198"/>
            <a:ext cx="11739245" cy="11925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335">
              <a:lnSpc>
                <a:spcPts val="1764"/>
              </a:lnSpc>
              <a:spcBef>
                <a:spcPts val="130"/>
              </a:spcBef>
            </a:pP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Laboratorio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intergenerazionale: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un'occasione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speciale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preparare</a:t>
            </a:r>
            <a:endParaRPr sz="1500">
              <a:latin typeface="Arial MT"/>
              <a:cs typeface="Arial MT"/>
            </a:endParaRPr>
          </a:p>
          <a:p>
            <a:pPr marL="13335">
              <a:lnSpc>
                <a:spcPts val="1730"/>
              </a:lnSpc>
            </a:pP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ricetta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insieme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nonne.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Questo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evento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celebra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culinaria,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</a:t>
            </a:r>
            <a:endParaRPr sz="1500">
              <a:latin typeface="Arial MT"/>
              <a:cs typeface="Arial MT"/>
            </a:endParaRPr>
          </a:p>
          <a:p>
            <a:pPr marL="13335" marR="5080">
              <a:lnSpc>
                <a:spcPts val="1730"/>
              </a:lnSpc>
              <a:spcBef>
                <a:spcPts val="80"/>
              </a:spcBef>
            </a:pP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rafforza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anche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legame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tra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generazioni,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permettendo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più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piccoli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imparare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saggezza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dall’esperienza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dei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nonni,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creando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ricordi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preziosi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condividendo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momenti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gioia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collaborazione.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10:30/12:30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SANTA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VITTORIA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MATENANO,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EE2A7B"/>
                </a:solidFill>
                <a:latin typeface="Arial MT"/>
                <a:cs typeface="Arial MT"/>
              </a:rPr>
              <a:t>BIBLIOTECA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COMUNALE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180" dirty="0"/>
              <a:t>PROGRAMMA</a:t>
            </a:r>
            <a:r>
              <a:rPr spc="165" dirty="0"/>
              <a:t> </a:t>
            </a:r>
            <a:r>
              <a:rPr spc="110" dirty="0"/>
              <a:t>MESE</a:t>
            </a:r>
            <a:r>
              <a:rPr spc="170" dirty="0"/>
              <a:t> </a:t>
            </a:r>
            <a:r>
              <a:rPr spc="180" dirty="0"/>
              <a:t>DI</a:t>
            </a:r>
            <a:r>
              <a:rPr spc="170" dirty="0"/>
              <a:t> SETTEMBRE </a:t>
            </a:r>
            <a:r>
              <a:rPr spc="250" dirty="0"/>
              <a:t>2024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1183" y="3383387"/>
            <a:ext cx="2258060" cy="13042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03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564515" marR="55880" indent="-552450" algn="r">
              <a:lnSpc>
                <a:spcPct val="101200"/>
              </a:lnSpc>
              <a:spcBef>
                <a:spcPts val="680"/>
              </a:spcBef>
            </a:pP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GRUPPO</a:t>
            </a:r>
            <a:r>
              <a:rPr sz="1400" spc="20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400" spc="204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Arial MT"/>
                <a:cs typeface="Arial MT"/>
              </a:rPr>
              <a:t>SUPPORTO </a:t>
            </a: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4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4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endParaRPr sz="1400">
              <a:latin typeface="Arial MT"/>
              <a:cs typeface="Arial MT"/>
            </a:endParaRPr>
          </a:p>
          <a:p>
            <a:pPr marR="55880" algn="r">
              <a:lnSpc>
                <a:spcPct val="100000"/>
              </a:lnSpc>
              <a:spcBef>
                <a:spcPts val="20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FIGLI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BISOGNI</a:t>
            </a:r>
            <a:endParaRPr sz="1400">
              <a:latin typeface="Arial MT"/>
              <a:cs typeface="Arial MT"/>
            </a:endParaRPr>
          </a:p>
          <a:p>
            <a:pPr marR="55880" algn="r">
              <a:lnSpc>
                <a:spcPct val="100000"/>
              </a:lnSpc>
              <a:spcBef>
                <a:spcPts val="20"/>
              </a:spcBef>
            </a:pP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SPECIALI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69959" y="293001"/>
            <a:ext cx="31115" cy="10229850"/>
          </a:xfrm>
          <a:custGeom>
            <a:avLst/>
            <a:gdLst/>
            <a:ahLst/>
            <a:cxnLst/>
            <a:rect l="l" t="t" r="r" b="b"/>
            <a:pathLst>
              <a:path w="31114" h="10229850">
                <a:moveTo>
                  <a:pt x="30937" y="0"/>
                </a:moveTo>
                <a:lnTo>
                  <a:pt x="0" y="0"/>
                </a:lnTo>
                <a:lnTo>
                  <a:pt x="0" y="10229278"/>
                </a:lnTo>
                <a:lnTo>
                  <a:pt x="30937" y="10229278"/>
                </a:lnTo>
                <a:lnTo>
                  <a:pt x="30937" y="0"/>
                </a:lnTo>
                <a:close/>
              </a:path>
            </a:pathLst>
          </a:custGeom>
          <a:solidFill>
            <a:srgbClr val="EE2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38540" y="6810899"/>
            <a:ext cx="1600835" cy="85979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90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05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508000" marR="5080" indent="139065" algn="r">
              <a:lnSpc>
                <a:spcPts val="1600"/>
              </a:lnSpc>
              <a:spcBef>
                <a:spcPts val="820"/>
              </a:spcBef>
            </a:pP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GENITORI </a:t>
            </a: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SI</a:t>
            </a:r>
            <a:r>
              <a:rPr sz="1400" spc="15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231F20"/>
                </a:solidFill>
                <a:latin typeface="Arial MT"/>
                <a:cs typeface="Arial MT"/>
              </a:rPr>
              <a:t>DIVENTA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8174" y="8542423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07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47625" marR="5080" indent="149860" algn="r">
              <a:lnSpc>
                <a:spcPts val="1600"/>
              </a:lnSpc>
              <a:spcBef>
                <a:spcPts val="819"/>
              </a:spcBef>
            </a:pPr>
            <a:r>
              <a:rPr sz="1400" spc="80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VILLAGGIO </a:t>
            </a: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400" spc="1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40" dirty="0">
                <a:solidFill>
                  <a:srgbClr val="231F20"/>
                </a:solidFill>
                <a:latin typeface="Arial MT"/>
                <a:cs typeface="Arial MT"/>
              </a:rPr>
              <a:t>CRESCERE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48828" y="8706376"/>
            <a:ext cx="11585575" cy="7766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335">
              <a:lnSpc>
                <a:spcPts val="1764"/>
              </a:lnSpc>
              <a:spcBef>
                <a:spcPts val="130"/>
              </a:spcBef>
            </a:pP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Attività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bambini/bambine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0/6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anni.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Laboratorio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“RIME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BAMBINE”: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tempo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qualità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</a:t>
            </a:r>
            <a:endParaRPr sz="1500">
              <a:latin typeface="Arial MT"/>
              <a:cs typeface="Arial MT"/>
            </a:endParaRPr>
          </a:p>
          <a:p>
            <a:pPr marL="13335">
              <a:lnSpc>
                <a:spcPts val="1764"/>
              </a:lnSpc>
            </a:pP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trascorrere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alla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scoperta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buone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pratiche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lettura,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musicali</a:t>
            </a:r>
            <a:r>
              <a:rPr sz="1500" spc="55" dirty="0">
                <a:solidFill>
                  <a:srgbClr val="231F20"/>
                </a:solidFill>
                <a:latin typeface="Arial MT"/>
                <a:cs typeface="Arial MT"/>
              </a:rPr>
              <a:t> 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proposte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gioco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movimento.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10:30/12:30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FORCE,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VILLINO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FERRUCCI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0463" y="5197015"/>
            <a:ext cx="1619885" cy="9817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50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03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229870" marR="5080" indent="555625" algn="just">
              <a:lnSpc>
                <a:spcPct val="101200"/>
              </a:lnSpc>
              <a:spcBef>
                <a:spcPts val="275"/>
              </a:spcBef>
            </a:pPr>
            <a:r>
              <a:rPr sz="1400" spc="45" dirty="0">
                <a:solidFill>
                  <a:srgbClr val="231F20"/>
                </a:solidFill>
                <a:latin typeface="Arial MT"/>
                <a:cs typeface="Arial MT"/>
              </a:rPr>
              <a:t>GRUPPO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DI </a:t>
            </a:r>
            <a:r>
              <a:rPr sz="1400" spc="-10" dirty="0">
                <a:solidFill>
                  <a:srgbClr val="231F20"/>
                </a:solidFill>
                <a:latin typeface="Arial MT"/>
                <a:cs typeface="Arial MT"/>
              </a:rPr>
              <a:t>SUPPORTO </a:t>
            </a: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400" spc="1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82491" y="3543218"/>
            <a:ext cx="11582400" cy="118999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245"/>
              </a:spcBef>
            </a:pP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percorso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supporto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genitoriale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rivolto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famiglie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minori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bisogni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speciali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inizia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settembre.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Gli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incontri, strutturati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come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gruppo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auto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mutuo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aiuto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vogliono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offrire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uno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spazio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condivisione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sostegno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reciproco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ts val="1685"/>
              </a:lnSpc>
            </a:pP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affrontare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insieme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sfide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quotidiane.</a:t>
            </a:r>
            <a:r>
              <a:rPr sz="1500" spc="50" dirty="0">
                <a:solidFill>
                  <a:srgbClr val="231F20"/>
                </a:solidFill>
                <a:latin typeface="Arial MT"/>
                <a:cs typeface="Arial MT"/>
              </a:rPr>
              <a:t> 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(l’incontro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aperto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anche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nonni/e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-50" dirty="0">
                <a:solidFill>
                  <a:srgbClr val="231F20"/>
                </a:solidFill>
                <a:latin typeface="Arial MT"/>
                <a:cs typeface="Arial MT"/>
              </a:rPr>
              <a:t>)</a:t>
            </a:r>
            <a:endParaRPr sz="1500">
              <a:latin typeface="Arial MT"/>
              <a:cs typeface="Arial MT"/>
            </a:endParaRPr>
          </a:p>
          <a:p>
            <a:pPr marL="15875">
              <a:lnSpc>
                <a:spcPts val="1745"/>
              </a:lnSpc>
              <a:spcBef>
                <a:spcPts val="38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18:00/20:00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Sala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LUXOR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(03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10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  <a:p>
            <a:pPr marL="23495">
              <a:lnSpc>
                <a:spcPts val="1745"/>
              </a:lnSpc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(17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24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7891" y="5294212"/>
            <a:ext cx="11253470" cy="123190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245"/>
              </a:spcBef>
            </a:pP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Supporto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genitoriale,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dedicato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alle</a:t>
            </a:r>
            <a:r>
              <a:rPr sz="1500" spc="50" dirty="0">
                <a:solidFill>
                  <a:srgbClr val="231F20"/>
                </a:solidFill>
                <a:latin typeface="Arial MT"/>
                <a:cs typeface="Arial MT"/>
              </a:rPr>
              <a:t> 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mamme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papà,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offre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l'opportunità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confrontarsi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trovare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strategie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efficaci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affrontare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tutte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problematiche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genitorialità.</a:t>
            </a:r>
            <a:endParaRPr sz="1500">
              <a:latin typeface="Arial MT"/>
              <a:cs typeface="Arial MT"/>
            </a:endParaRPr>
          </a:p>
          <a:p>
            <a:pPr marL="19050" marR="2348865" indent="-1270">
              <a:lnSpc>
                <a:spcPct val="102400"/>
              </a:lnSpc>
              <a:spcBef>
                <a:spcPts val="34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(03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 </a:t>
            </a: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Sala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LUXOR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(10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  <a:p>
            <a:pPr marL="18415">
              <a:lnSpc>
                <a:spcPct val="100000"/>
              </a:lnSpc>
              <a:spcBef>
                <a:spcPts val="6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18:00/20:00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(17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24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71993" y="6909692"/>
            <a:ext cx="11058525" cy="12661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6510">
              <a:lnSpc>
                <a:spcPts val="1764"/>
              </a:lnSpc>
              <a:spcBef>
                <a:spcPts val="130"/>
              </a:spcBef>
            </a:pP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Gli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incontri,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coppie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attesa,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pensati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aiutare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futuri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preparasi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al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cambiamento:</a:t>
            </a:r>
            <a:endParaRPr sz="1500">
              <a:latin typeface="Arial MT"/>
              <a:cs typeface="Arial MT"/>
            </a:endParaRPr>
          </a:p>
          <a:p>
            <a:pPr marL="16510" marR="5080">
              <a:lnSpc>
                <a:spcPts val="1730"/>
              </a:lnSpc>
              <a:spcBef>
                <a:spcPts val="80"/>
              </a:spcBef>
            </a:pP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nuova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chiave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lettura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ruolo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genitoriale,</a:t>
            </a:r>
            <a:r>
              <a:rPr sz="1500" spc="55" dirty="0">
                <a:solidFill>
                  <a:srgbClr val="231F20"/>
                </a:solidFill>
                <a:latin typeface="Arial MT"/>
                <a:cs typeface="Arial MT"/>
              </a:rPr>
              <a:t> 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emozioni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nuovo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nucleo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familiare,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forme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giudizi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25" dirty="0">
                <a:solidFill>
                  <a:srgbClr val="231F20"/>
                </a:solidFill>
                <a:latin typeface="Arial MT"/>
                <a:cs typeface="Arial MT"/>
              </a:rPr>
              <a:t>e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pregiudizi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coppia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si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troverà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vivere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quanto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neo-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genitori.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18:00/20:00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Sala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LUXOR</a:t>
            </a:r>
            <a:endParaRPr sz="1500">
              <a:latin typeface="Arial MT"/>
              <a:cs typeface="Arial MT"/>
            </a:endParaRPr>
          </a:p>
          <a:p>
            <a:pPr marL="15875">
              <a:lnSpc>
                <a:spcPct val="100000"/>
              </a:lnSpc>
              <a:spcBef>
                <a:spcPts val="15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20:00/22:30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(12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661" y="4512805"/>
            <a:ext cx="172275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15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R="55880" algn="r">
              <a:lnSpc>
                <a:spcPts val="1639"/>
              </a:lnSpc>
              <a:spcBef>
                <a:spcPts val="700"/>
              </a:spcBef>
            </a:pP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LABORATORIO </a:t>
            </a:r>
            <a:r>
              <a:rPr sz="1400" spc="5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endParaRPr sz="1400">
              <a:latin typeface="Arial MT"/>
              <a:cs typeface="Arial MT"/>
            </a:endParaRPr>
          </a:p>
          <a:p>
            <a:pPr marR="10795" algn="r">
              <a:lnSpc>
                <a:spcPts val="1639"/>
              </a:lnSpc>
            </a:pP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87726" y="293001"/>
            <a:ext cx="62230" cy="10210165"/>
          </a:xfrm>
          <a:custGeom>
            <a:avLst/>
            <a:gdLst/>
            <a:ahLst/>
            <a:cxnLst/>
            <a:rect l="l" t="t" r="r" b="b"/>
            <a:pathLst>
              <a:path w="62230" h="10210165">
                <a:moveTo>
                  <a:pt x="61874" y="0"/>
                </a:moveTo>
                <a:lnTo>
                  <a:pt x="0" y="0"/>
                </a:lnTo>
                <a:lnTo>
                  <a:pt x="0" y="10209657"/>
                </a:lnTo>
                <a:lnTo>
                  <a:pt x="61874" y="10209657"/>
                </a:lnTo>
                <a:lnTo>
                  <a:pt x="61874" y="0"/>
                </a:lnTo>
                <a:close/>
              </a:path>
            </a:pathLst>
          </a:custGeom>
          <a:solidFill>
            <a:srgbClr val="EE2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76573" y="5906482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18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880744" marR="5080" indent="-284480" algn="r">
              <a:lnSpc>
                <a:spcPts val="1600"/>
              </a:lnSpc>
              <a:spcBef>
                <a:spcPts val="819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400" spc="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REGOLA </a:t>
            </a: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D’ARTE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6543" y="6030446"/>
            <a:ext cx="11885930" cy="94488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9050" marR="5080">
              <a:lnSpc>
                <a:spcPts val="1730"/>
              </a:lnSpc>
              <a:spcBef>
                <a:spcPts val="245"/>
              </a:spcBef>
            </a:pP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conoscenza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artisti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l'uso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colore,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oltre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conoscere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l’arte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contemporanea,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bambine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avranno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l’occasione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esprimere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propria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emotività.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75" dirty="0">
                <a:solidFill>
                  <a:srgbClr val="231F20"/>
                </a:solidFill>
                <a:latin typeface="Arial MT"/>
                <a:cs typeface="Arial MT"/>
              </a:rPr>
              <a:t>"A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Regola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80" dirty="0">
                <a:solidFill>
                  <a:srgbClr val="231F20"/>
                </a:solidFill>
                <a:latin typeface="Arial MT"/>
                <a:cs typeface="Arial MT"/>
              </a:rPr>
              <a:t>d’Arte"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viaggio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creativo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cui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si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gioca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fare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gli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artisti!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10:00/12:00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9363" y="7169127"/>
            <a:ext cx="1655445" cy="106235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C008C"/>
                </a:solidFill>
                <a:latin typeface="Arial MT"/>
                <a:cs typeface="Arial MT"/>
              </a:rPr>
              <a:t>19</a:t>
            </a:r>
            <a:r>
              <a:rPr sz="1500" spc="70" dirty="0">
                <a:solidFill>
                  <a:srgbClr val="EC008C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C008C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97155" marR="55880" indent="-85090" algn="r">
              <a:lnSpc>
                <a:spcPts val="1600"/>
              </a:lnSpc>
              <a:spcBef>
                <a:spcPts val="815"/>
              </a:spcBef>
            </a:pP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SESSUALITÀ</a:t>
            </a:r>
            <a:r>
              <a:rPr sz="1400" spc="9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50" dirty="0">
                <a:solidFill>
                  <a:srgbClr val="231F20"/>
                </a:solidFill>
                <a:latin typeface="Arial MT"/>
                <a:cs typeface="Arial MT"/>
              </a:rPr>
              <a:t>DEI </a:t>
            </a: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FIGLI</a:t>
            </a: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Arial MT"/>
                <a:cs typeface="Arial MT"/>
              </a:rPr>
              <a:t>SPIEGATA </a:t>
            </a:r>
            <a:r>
              <a:rPr sz="1400" spc="85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 GENITORI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6042" y="4513977"/>
            <a:ext cx="11761470" cy="11969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560">
              <a:lnSpc>
                <a:spcPts val="1764"/>
              </a:lnSpc>
              <a:spcBef>
                <a:spcPts val="130"/>
              </a:spcBef>
            </a:pP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Laboratorio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intergenerazionale: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un'occasione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speciale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preparare</a:t>
            </a:r>
            <a:endParaRPr sz="1500">
              <a:latin typeface="Arial MT"/>
              <a:cs typeface="Arial MT"/>
            </a:endParaRPr>
          </a:p>
          <a:p>
            <a:pPr marL="35560">
              <a:lnSpc>
                <a:spcPts val="1730"/>
              </a:lnSpc>
            </a:pP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ricetta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insieme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nonne.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Questo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evento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celebra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culinaria,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</a:t>
            </a:r>
            <a:endParaRPr sz="1500">
              <a:latin typeface="Arial MT"/>
              <a:cs typeface="Arial MT"/>
            </a:endParaRPr>
          </a:p>
          <a:p>
            <a:pPr marL="35560" marR="5080">
              <a:lnSpc>
                <a:spcPts val="1730"/>
              </a:lnSpc>
              <a:spcBef>
                <a:spcPts val="80"/>
              </a:spcBef>
            </a:pP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rafforza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anche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legame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tra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generazioni,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permettendo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più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piccoli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imparare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saggezza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dall’esperienza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dei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nonni,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creando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ricordi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preziosi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condividendo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momenti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gioia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collaborazione.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10:00/12:00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FORCE,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VILLINO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FERRUCCI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500" y="1799803"/>
            <a:ext cx="1926589" cy="85915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12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381635" marR="5080" indent="-369570" algn="r">
              <a:lnSpc>
                <a:spcPts val="1600"/>
              </a:lnSpc>
              <a:spcBef>
                <a:spcPts val="815"/>
              </a:spcBef>
            </a:pP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CRESCERE</a:t>
            </a:r>
            <a:r>
              <a:rPr sz="1400" spc="4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55" dirty="0">
                <a:solidFill>
                  <a:srgbClr val="231F20"/>
                </a:solidFill>
                <a:latin typeface="Arial MT"/>
                <a:cs typeface="Arial MT"/>
              </a:rPr>
              <a:t>INSIEME </a:t>
            </a:r>
            <a:r>
              <a:rPr sz="1400" spc="85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NOSTRI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FIGLI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3558" y="1893191"/>
            <a:ext cx="11231245" cy="9709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050">
              <a:lnSpc>
                <a:spcPts val="1764"/>
              </a:lnSpc>
              <a:spcBef>
                <a:spcPts val="130"/>
              </a:spcBef>
            </a:pP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L’intento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quello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aiutarci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costruire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relazione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solida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positiva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nostri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figli,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essenziale</a:t>
            </a:r>
            <a:endParaRPr sz="1500">
              <a:latin typeface="Arial MT"/>
              <a:cs typeface="Arial MT"/>
            </a:endParaRPr>
          </a:p>
          <a:p>
            <a:pPr marL="19050" marR="5080">
              <a:lnSpc>
                <a:spcPts val="1730"/>
              </a:lnSpc>
              <a:spcBef>
                <a:spcPts val="80"/>
              </a:spcBef>
            </a:pP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crescita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formazione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personalità.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Questi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incontri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offrono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strategie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consigli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affrontare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difficoltà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quotidiane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migliorare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comunicazione,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favorendo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ambiente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familiare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armonioso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stimolante.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Sala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LUXOR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9914" y="3125238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14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213995" marR="5080" indent="620395" algn="r">
              <a:lnSpc>
                <a:spcPts val="1600"/>
              </a:lnSpc>
              <a:spcBef>
                <a:spcPts val="819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GIOCHI </a:t>
            </a:r>
            <a:r>
              <a:rPr sz="1400" spc="80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79427" y="3213178"/>
            <a:ext cx="11595735" cy="98551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 algn="just">
              <a:lnSpc>
                <a:spcPts val="1730"/>
              </a:lnSpc>
              <a:spcBef>
                <a:spcPts val="245"/>
              </a:spcBef>
            </a:pP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3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10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anni,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offrono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l'opportunità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scoprire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riscoprire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magia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tempo.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attività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coinvolgenti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stimolanti,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questi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intrattengono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promuovono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l'interazione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sociale,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sviluppo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abilità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motorie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cognitive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fascino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senza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tempo.</a:t>
            </a:r>
            <a:endParaRPr sz="1500">
              <a:latin typeface="Arial MT"/>
              <a:cs typeface="Arial MT"/>
            </a:endParaRPr>
          </a:p>
          <a:p>
            <a:pPr marL="40005" algn="just">
              <a:lnSpc>
                <a:spcPct val="100000"/>
              </a:lnSpc>
              <a:spcBef>
                <a:spcPts val="41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17:00/19:00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EE2A7B"/>
                </a:solidFill>
                <a:latin typeface="Arial MT"/>
                <a:cs typeface="Arial MT"/>
              </a:rPr>
              <a:t>Scuola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EE2A7B"/>
                </a:solidFill>
                <a:latin typeface="Arial MT"/>
                <a:cs typeface="Arial MT"/>
              </a:rPr>
              <a:t>elementare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CABA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92455" y="8931316"/>
            <a:ext cx="11921490" cy="97663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2545">
              <a:lnSpc>
                <a:spcPts val="1764"/>
              </a:lnSpc>
              <a:spcBef>
                <a:spcPts val="130"/>
              </a:spcBef>
            </a:pP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L’incontro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neo-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mamme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neo-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papà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pensato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aiutare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gestire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stanchezza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fisica</a:t>
            </a:r>
            <a:endParaRPr sz="1500">
              <a:latin typeface="Arial MT"/>
              <a:cs typeface="Arial MT"/>
            </a:endParaRPr>
          </a:p>
          <a:p>
            <a:pPr marL="42545" marR="5080">
              <a:lnSpc>
                <a:spcPts val="1730"/>
              </a:lnSpc>
              <a:spcBef>
                <a:spcPts val="80"/>
              </a:spcBef>
            </a:pP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ed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emotiva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accompagna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primi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mesi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neonato,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anche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rafforzare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legame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coppia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questa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nuova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fase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vita.</a:t>
            </a:r>
            <a:endParaRPr sz="15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2106" y="7348381"/>
            <a:ext cx="12014835" cy="138747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75945">
              <a:lnSpc>
                <a:spcPts val="1730"/>
              </a:lnSpc>
              <a:spcBef>
                <a:spcPts val="245"/>
              </a:spcBef>
            </a:pP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Quanto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importante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noi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affrontare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tematiche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sul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sesso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i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nostri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figli?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mondo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continua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evoluzione,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dove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ragazzi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ragazze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esposti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nuovi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scenari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dettati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dall'era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digitale,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fondamentale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aprire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endParaRPr sz="1500">
              <a:latin typeface="Arial MT"/>
              <a:cs typeface="Arial MT"/>
            </a:endParaRPr>
          </a:p>
          <a:p>
            <a:pPr marL="12700" marR="5080">
              <a:lnSpc>
                <a:spcPts val="1730"/>
              </a:lnSpc>
            </a:pP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dialogo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sincero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costruttivo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sulla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sessualità.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così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possiamo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guidarli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verso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comprensione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sana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consapevole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aiutarli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fare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scelte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responsabili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sicure.</a:t>
            </a:r>
            <a:endParaRPr sz="1500">
              <a:latin typeface="Arial MT"/>
              <a:cs typeface="Arial MT"/>
            </a:endParaRPr>
          </a:p>
          <a:p>
            <a:pPr marL="20955">
              <a:lnSpc>
                <a:spcPts val="1725"/>
              </a:lnSpc>
              <a:spcBef>
                <a:spcPts val="20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18:00/20:00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Sala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LUXOR</a:t>
            </a:r>
            <a:endParaRPr sz="1500">
              <a:latin typeface="Arial MT"/>
              <a:cs typeface="Arial MT"/>
            </a:endParaRPr>
          </a:p>
          <a:p>
            <a:pPr marL="28575">
              <a:lnSpc>
                <a:spcPts val="1725"/>
              </a:lnSpc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20:30/22:30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(26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SETTEMBRE)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843" y="8865829"/>
            <a:ext cx="1600835" cy="9112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0"/>
              </a:spcBef>
            </a:pPr>
            <a:r>
              <a:rPr sz="1500" spc="100" dirty="0">
                <a:solidFill>
                  <a:srgbClr val="EC008C"/>
                </a:solidFill>
                <a:latin typeface="Arial MT"/>
                <a:cs typeface="Arial MT"/>
              </a:rPr>
              <a:t>19</a:t>
            </a:r>
            <a:r>
              <a:rPr sz="1500" spc="70" dirty="0">
                <a:solidFill>
                  <a:srgbClr val="EC008C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C008C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156845" marR="13970" indent="657225" algn="r">
              <a:lnSpc>
                <a:spcPct val="101200"/>
              </a:lnSpc>
              <a:spcBef>
                <a:spcPts val="45"/>
              </a:spcBef>
            </a:pPr>
            <a:r>
              <a:rPr sz="1400" spc="-10" dirty="0">
                <a:solidFill>
                  <a:srgbClr val="231F20"/>
                </a:solidFill>
                <a:latin typeface="Arial MT"/>
                <a:cs typeface="Arial MT"/>
              </a:rPr>
              <a:t>ESSERE 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NEO-</a:t>
            </a:r>
            <a:r>
              <a:rPr sz="1400" spc="5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endParaRPr sz="1400">
              <a:latin typeface="Arial MT"/>
              <a:cs typeface="Arial MT"/>
            </a:endParaRPr>
          </a:p>
          <a:p>
            <a:pPr marR="13970" algn="r">
              <a:lnSpc>
                <a:spcPct val="100000"/>
              </a:lnSpc>
              <a:spcBef>
                <a:spcPts val="20"/>
              </a:spcBef>
            </a:pPr>
            <a:r>
              <a:rPr sz="1400" spc="45" dirty="0">
                <a:solidFill>
                  <a:srgbClr val="231F20"/>
                </a:solidFill>
                <a:latin typeface="Arial MT"/>
                <a:cs typeface="Arial MT"/>
              </a:rPr>
              <a:t>OGGI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32252" y="305028"/>
            <a:ext cx="62230" cy="10210165"/>
          </a:xfrm>
          <a:custGeom>
            <a:avLst/>
            <a:gdLst/>
            <a:ahLst/>
            <a:cxnLst/>
            <a:rect l="l" t="t" r="r" b="b"/>
            <a:pathLst>
              <a:path w="62230" h="10210165">
                <a:moveTo>
                  <a:pt x="61874" y="0"/>
                </a:moveTo>
                <a:lnTo>
                  <a:pt x="0" y="0"/>
                </a:lnTo>
                <a:lnTo>
                  <a:pt x="0" y="10209657"/>
                </a:lnTo>
                <a:lnTo>
                  <a:pt x="61874" y="10209657"/>
                </a:lnTo>
                <a:lnTo>
                  <a:pt x="61874" y="0"/>
                </a:lnTo>
                <a:close/>
              </a:path>
            </a:pathLst>
          </a:custGeom>
          <a:solidFill>
            <a:srgbClr val="EE2A7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82230" y="9316156"/>
            <a:ext cx="281918" cy="8117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342306" y="9311729"/>
            <a:ext cx="346970" cy="8560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3739441" y="9311729"/>
            <a:ext cx="379730" cy="80645"/>
            <a:chOff x="13739441" y="9311729"/>
            <a:chExt cx="379730" cy="80645"/>
          </a:xfrm>
        </p:grpSpPr>
        <p:sp>
          <p:nvSpPr>
            <p:cNvPr id="6" name="object 6"/>
            <p:cNvSpPr/>
            <p:nvPr/>
          </p:nvSpPr>
          <p:spPr>
            <a:xfrm>
              <a:off x="13739441" y="9316108"/>
              <a:ext cx="47625" cy="76200"/>
            </a:xfrm>
            <a:custGeom>
              <a:avLst/>
              <a:gdLst/>
              <a:ahLst/>
              <a:cxnLst/>
              <a:rect l="l" t="t" r="r" b="b"/>
              <a:pathLst>
                <a:path w="47625" h="76200">
                  <a:moveTo>
                    <a:pt x="34124" y="0"/>
                  </a:moveTo>
                  <a:lnTo>
                    <a:pt x="19316" y="0"/>
                  </a:lnTo>
                  <a:lnTo>
                    <a:pt x="13982" y="1917"/>
                  </a:lnTo>
                  <a:lnTo>
                    <a:pt x="5460" y="9423"/>
                  </a:lnTo>
                  <a:lnTo>
                    <a:pt x="3301" y="14173"/>
                  </a:lnTo>
                  <a:lnTo>
                    <a:pt x="3301" y="28067"/>
                  </a:lnTo>
                  <a:lnTo>
                    <a:pt x="8407" y="34429"/>
                  </a:lnTo>
                  <a:lnTo>
                    <a:pt x="27063" y="42291"/>
                  </a:lnTo>
                  <a:lnTo>
                    <a:pt x="31013" y="44678"/>
                  </a:lnTo>
                  <a:lnTo>
                    <a:pt x="34924" y="51549"/>
                  </a:lnTo>
                  <a:lnTo>
                    <a:pt x="34924" y="56045"/>
                  </a:lnTo>
                  <a:lnTo>
                    <a:pt x="33921" y="58623"/>
                  </a:lnTo>
                  <a:lnTo>
                    <a:pt x="29819" y="62788"/>
                  </a:lnTo>
                  <a:lnTo>
                    <a:pt x="27292" y="63804"/>
                  </a:lnTo>
                  <a:lnTo>
                    <a:pt x="20205" y="63804"/>
                  </a:lnTo>
                  <a:lnTo>
                    <a:pt x="17284" y="62420"/>
                  </a:lnTo>
                  <a:lnTo>
                    <a:pt x="14096" y="58089"/>
                  </a:lnTo>
                  <a:lnTo>
                    <a:pt x="13284" y="55333"/>
                  </a:lnTo>
                  <a:lnTo>
                    <a:pt x="12699" y="50330"/>
                  </a:lnTo>
                  <a:lnTo>
                    <a:pt x="0" y="53136"/>
                  </a:lnTo>
                  <a:lnTo>
                    <a:pt x="1142" y="60794"/>
                  </a:lnTo>
                  <a:lnTo>
                    <a:pt x="3733" y="66179"/>
                  </a:lnTo>
                  <a:lnTo>
                    <a:pt x="12014" y="73761"/>
                  </a:lnTo>
                  <a:lnTo>
                    <a:pt x="17373" y="75679"/>
                  </a:lnTo>
                  <a:lnTo>
                    <a:pt x="30479" y="75679"/>
                  </a:lnTo>
                  <a:lnTo>
                    <a:pt x="36207" y="73431"/>
                  </a:lnTo>
                  <a:lnTo>
                    <a:pt x="45288" y="64541"/>
                  </a:lnTo>
                  <a:lnTo>
                    <a:pt x="47586" y="58864"/>
                  </a:lnTo>
                  <a:lnTo>
                    <a:pt x="47586" y="47002"/>
                  </a:lnTo>
                  <a:lnTo>
                    <a:pt x="46164" y="42659"/>
                  </a:lnTo>
                  <a:lnTo>
                    <a:pt x="40614" y="35661"/>
                  </a:lnTo>
                  <a:lnTo>
                    <a:pt x="36233" y="32689"/>
                  </a:lnTo>
                  <a:lnTo>
                    <a:pt x="30327" y="30314"/>
                  </a:lnTo>
                  <a:lnTo>
                    <a:pt x="18478" y="25463"/>
                  </a:lnTo>
                  <a:lnTo>
                    <a:pt x="16052" y="22910"/>
                  </a:lnTo>
                  <a:lnTo>
                    <a:pt x="16052" y="17614"/>
                  </a:lnTo>
                  <a:lnTo>
                    <a:pt x="16903" y="15786"/>
                  </a:lnTo>
                  <a:lnTo>
                    <a:pt x="20485" y="12738"/>
                  </a:lnTo>
                  <a:lnTo>
                    <a:pt x="22732" y="11976"/>
                  </a:lnTo>
                  <a:lnTo>
                    <a:pt x="27736" y="11976"/>
                  </a:lnTo>
                  <a:lnTo>
                    <a:pt x="29578" y="12433"/>
                  </a:lnTo>
                  <a:lnTo>
                    <a:pt x="32308" y="14097"/>
                  </a:lnTo>
                  <a:lnTo>
                    <a:pt x="33781" y="15849"/>
                  </a:lnTo>
                  <a:lnTo>
                    <a:pt x="35775" y="19329"/>
                  </a:lnTo>
                  <a:lnTo>
                    <a:pt x="46062" y="13233"/>
                  </a:lnTo>
                  <a:lnTo>
                    <a:pt x="40855" y="4191"/>
                  </a:lnTo>
                  <a:lnTo>
                    <a:pt x="34124" y="0"/>
                  </a:lnTo>
                  <a:close/>
                </a:path>
              </a:pathLst>
            </a:custGeom>
            <a:solidFill>
              <a:srgbClr val="4C5D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07215" y="9311729"/>
              <a:ext cx="214473" cy="787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042467" y="9316164"/>
              <a:ext cx="76225" cy="75628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34666" y="9311729"/>
            <a:ext cx="118248" cy="78779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12703186" y="9291675"/>
            <a:ext cx="590550" cy="104775"/>
            <a:chOff x="12703186" y="9291675"/>
            <a:chExt cx="590550" cy="104775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703186" y="9310000"/>
              <a:ext cx="249420" cy="8509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2974739" y="9317488"/>
              <a:ext cx="54610" cy="74930"/>
            </a:xfrm>
            <a:custGeom>
              <a:avLst/>
              <a:gdLst/>
              <a:ahLst/>
              <a:cxnLst/>
              <a:rect l="l" t="t" r="r" b="b"/>
              <a:pathLst>
                <a:path w="54609" h="74929">
                  <a:moveTo>
                    <a:pt x="54521" y="0"/>
                  </a:moveTo>
                  <a:lnTo>
                    <a:pt x="41948" y="0"/>
                  </a:lnTo>
                  <a:lnTo>
                    <a:pt x="41948" y="43789"/>
                  </a:lnTo>
                  <a:lnTo>
                    <a:pt x="41948" y="49771"/>
                  </a:lnTo>
                  <a:lnTo>
                    <a:pt x="41008" y="54102"/>
                  </a:lnTo>
                  <a:lnTo>
                    <a:pt x="36309" y="60540"/>
                  </a:lnTo>
                  <a:lnTo>
                    <a:pt x="32410" y="62420"/>
                  </a:lnTo>
                  <a:lnTo>
                    <a:pt x="22097" y="62420"/>
                  </a:lnTo>
                  <a:lnTo>
                    <a:pt x="18224" y="60540"/>
                  </a:lnTo>
                  <a:lnTo>
                    <a:pt x="13525" y="54025"/>
                  </a:lnTo>
                  <a:lnTo>
                    <a:pt x="12572" y="49695"/>
                  </a:lnTo>
                  <a:lnTo>
                    <a:pt x="12572" y="0"/>
                  </a:lnTo>
                  <a:lnTo>
                    <a:pt x="0" y="0"/>
                  </a:lnTo>
                  <a:lnTo>
                    <a:pt x="0" y="54457"/>
                  </a:lnTo>
                  <a:lnTo>
                    <a:pt x="2451" y="60909"/>
                  </a:lnTo>
                  <a:lnTo>
                    <a:pt x="12636" y="71475"/>
                  </a:lnTo>
                  <a:lnTo>
                    <a:pt x="19354" y="74307"/>
                  </a:lnTo>
                  <a:lnTo>
                    <a:pt x="35115" y="74307"/>
                  </a:lnTo>
                  <a:lnTo>
                    <a:pt x="41846" y="71475"/>
                  </a:lnTo>
                  <a:lnTo>
                    <a:pt x="52069" y="60896"/>
                  </a:lnTo>
                  <a:lnTo>
                    <a:pt x="54521" y="54444"/>
                  </a:lnTo>
                  <a:lnTo>
                    <a:pt x="54521" y="0"/>
                  </a:lnTo>
                  <a:close/>
                </a:path>
              </a:pathLst>
            </a:custGeom>
            <a:solidFill>
              <a:srgbClr val="4C5D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053536" y="9311286"/>
              <a:ext cx="64477" cy="8491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142315" y="9291675"/>
              <a:ext cx="150997" cy="98832"/>
            </a:xfrm>
            <a:prstGeom prst="rect">
              <a:avLst/>
            </a:prstGeom>
          </p:spPr>
        </p:pic>
      </p:grpSp>
      <p:sp>
        <p:nvSpPr>
          <p:cNvPr id="15" name="object 15"/>
          <p:cNvSpPr/>
          <p:nvPr/>
        </p:nvSpPr>
        <p:spPr>
          <a:xfrm>
            <a:off x="12173712" y="8890457"/>
            <a:ext cx="317500" cy="313055"/>
          </a:xfrm>
          <a:custGeom>
            <a:avLst/>
            <a:gdLst/>
            <a:ahLst/>
            <a:cxnLst/>
            <a:rect l="l" t="t" r="r" b="b"/>
            <a:pathLst>
              <a:path w="317500" h="313054">
                <a:moveTo>
                  <a:pt x="202044" y="12738"/>
                </a:moveTo>
                <a:lnTo>
                  <a:pt x="190766" y="7670"/>
                </a:lnTo>
                <a:lnTo>
                  <a:pt x="177850" y="3632"/>
                </a:lnTo>
                <a:lnTo>
                  <a:pt x="163220" y="965"/>
                </a:lnTo>
                <a:lnTo>
                  <a:pt x="146837" y="0"/>
                </a:lnTo>
                <a:lnTo>
                  <a:pt x="117805" y="3022"/>
                </a:lnTo>
                <a:lnTo>
                  <a:pt x="64998" y="26365"/>
                </a:lnTo>
                <a:lnTo>
                  <a:pt x="24307" y="69748"/>
                </a:lnTo>
                <a:lnTo>
                  <a:pt x="2794" y="125450"/>
                </a:lnTo>
                <a:lnTo>
                  <a:pt x="0" y="155930"/>
                </a:lnTo>
                <a:lnTo>
                  <a:pt x="7518" y="205536"/>
                </a:lnTo>
                <a:lnTo>
                  <a:pt x="28435" y="248526"/>
                </a:lnTo>
                <a:lnTo>
                  <a:pt x="60274" y="282371"/>
                </a:lnTo>
                <a:lnTo>
                  <a:pt x="100571" y="304533"/>
                </a:lnTo>
                <a:lnTo>
                  <a:pt x="146837" y="312483"/>
                </a:lnTo>
                <a:lnTo>
                  <a:pt x="163220" y="311416"/>
                </a:lnTo>
                <a:lnTo>
                  <a:pt x="177850" y="308533"/>
                </a:lnTo>
                <a:lnTo>
                  <a:pt x="190766" y="304292"/>
                </a:lnTo>
                <a:lnTo>
                  <a:pt x="202044" y="299135"/>
                </a:lnTo>
                <a:lnTo>
                  <a:pt x="202044" y="229362"/>
                </a:lnTo>
                <a:lnTo>
                  <a:pt x="191604" y="236169"/>
                </a:lnTo>
                <a:lnTo>
                  <a:pt x="180428" y="241109"/>
                </a:lnTo>
                <a:lnTo>
                  <a:pt x="168681" y="244106"/>
                </a:lnTo>
                <a:lnTo>
                  <a:pt x="156540" y="245122"/>
                </a:lnTo>
                <a:lnTo>
                  <a:pt x="141249" y="243446"/>
                </a:lnTo>
                <a:lnTo>
                  <a:pt x="101320" y="219646"/>
                </a:lnTo>
                <a:lnTo>
                  <a:pt x="79222" y="174244"/>
                </a:lnTo>
                <a:lnTo>
                  <a:pt x="77660" y="156540"/>
                </a:lnTo>
                <a:lnTo>
                  <a:pt x="79222" y="138747"/>
                </a:lnTo>
                <a:lnTo>
                  <a:pt x="101320" y="93446"/>
                </a:lnTo>
                <a:lnTo>
                  <a:pt x="141249" y="69634"/>
                </a:lnTo>
                <a:lnTo>
                  <a:pt x="156540" y="67957"/>
                </a:lnTo>
                <a:lnTo>
                  <a:pt x="168681" y="68973"/>
                </a:lnTo>
                <a:lnTo>
                  <a:pt x="180428" y="71970"/>
                </a:lnTo>
                <a:lnTo>
                  <a:pt x="191604" y="76911"/>
                </a:lnTo>
                <a:lnTo>
                  <a:pt x="202044" y="83718"/>
                </a:lnTo>
                <a:lnTo>
                  <a:pt x="202044" y="12738"/>
                </a:lnTo>
                <a:close/>
              </a:path>
              <a:path w="317500" h="313054">
                <a:moveTo>
                  <a:pt x="317334" y="8483"/>
                </a:moveTo>
                <a:lnTo>
                  <a:pt x="236639" y="8483"/>
                </a:lnTo>
                <a:lnTo>
                  <a:pt x="236639" y="304584"/>
                </a:lnTo>
                <a:lnTo>
                  <a:pt x="317334" y="304584"/>
                </a:lnTo>
                <a:lnTo>
                  <a:pt x="317334" y="8483"/>
                </a:lnTo>
                <a:close/>
              </a:path>
            </a:pathLst>
          </a:custGeom>
          <a:solidFill>
            <a:srgbClr val="243E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588113" y="8761209"/>
            <a:ext cx="316865" cy="439420"/>
          </a:xfrm>
          <a:custGeom>
            <a:avLst/>
            <a:gdLst/>
            <a:ahLst/>
            <a:cxnLst/>
            <a:rect l="l" t="t" r="r" b="b"/>
            <a:pathLst>
              <a:path w="316865" h="439420">
                <a:moveTo>
                  <a:pt x="80695" y="0"/>
                </a:moveTo>
                <a:lnTo>
                  <a:pt x="0" y="0"/>
                </a:lnTo>
                <a:lnTo>
                  <a:pt x="0" y="431406"/>
                </a:lnTo>
                <a:lnTo>
                  <a:pt x="80695" y="431406"/>
                </a:lnTo>
                <a:lnTo>
                  <a:pt x="80695" y="0"/>
                </a:lnTo>
                <a:close/>
              </a:path>
              <a:path w="316865" h="439420">
                <a:moveTo>
                  <a:pt x="316725" y="282752"/>
                </a:moveTo>
                <a:lnTo>
                  <a:pt x="305727" y="223278"/>
                </a:lnTo>
                <a:lnTo>
                  <a:pt x="274256" y="172923"/>
                </a:lnTo>
                <a:lnTo>
                  <a:pt x="226390" y="138722"/>
                </a:lnTo>
                <a:lnTo>
                  <a:pt x="169887" y="126822"/>
                </a:lnTo>
                <a:lnTo>
                  <a:pt x="153504" y="127787"/>
                </a:lnTo>
                <a:lnTo>
                  <a:pt x="138950" y="130454"/>
                </a:lnTo>
                <a:lnTo>
                  <a:pt x="126199" y="134493"/>
                </a:lnTo>
                <a:lnTo>
                  <a:pt x="115277" y="139547"/>
                </a:lnTo>
                <a:lnTo>
                  <a:pt x="115277" y="209931"/>
                </a:lnTo>
                <a:lnTo>
                  <a:pt x="125349" y="203466"/>
                </a:lnTo>
                <a:lnTo>
                  <a:pt x="136283" y="198704"/>
                </a:lnTo>
                <a:lnTo>
                  <a:pt x="147789" y="195770"/>
                </a:lnTo>
                <a:lnTo>
                  <a:pt x="159575" y="194767"/>
                </a:lnTo>
                <a:lnTo>
                  <a:pt x="175209" y="196443"/>
                </a:lnTo>
                <a:lnTo>
                  <a:pt x="215392" y="220256"/>
                </a:lnTo>
                <a:lnTo>
                  <a:pt x="237502" y="265569"/>
                </a:lnTo>
                <a:lnTo>
                  <a:pt x="239064" y="283362"/>
                </a:lnTo>
                <a:lnTo>
                  <a:pt x="237502" y="301066"/>
                </a:lnTo>
                <a:lnTo>
                  <a:pt x="215392" y="346456"/>
                </a:lnTo>
                <a:lnTo>
                  <a:pt x="175209" y="370268"/>
                </a:lnTo>
                <a:lnTo>
                  <a:pt x="159575" y="371944"/>
                </a:lnTo>
                <a:lnTo>
                  <a:pt x="147789" y="370941"/>
                </a:lnTo>
                <a:lnTo>
                  <a:pt x="136283" y="367995"/>
                </a:lnTo>
                <a:lnTo>
                  <a:pt x="125349" y="363245"/>
                </a:lnTo>
                <a:lnTo>
                  <a:pt x="115277" y="356781"/>
                </a:lnTo>
                <a:lnTo>
                  <a:pt x="115277" y="425958"/>
                </a:lnTo>
                <a:lnTo>
                  <a:pt x="126199" y="431114"/>
                </a:lnTo>
                <a:lnTo>
                  <a:pt x="138950" y="435356"/>
                </a:lnTo>
                <a:lnTo>
                  <a:pt x="153504" y="438238"/>
                </a:lnTo>
                <a:lnTo>
                  <a:pt x="169887" y="439293"/>
                </a:lnTo>
                <a:lnTo>
                  <a:pt x="216382" y="431342"/>
                </a:lnTo>
                <a:lnTo>
                  <a:pt x="256705" y="409181"/>
                </a:lnTo>
                <a:lnTo>
                  <a:pt x="288455" y="375335"/>
                </a:lnTo>
                <a:lnTo>
                  <a:pt x="309257" y="332346"/>
                </a:lnTo>
                <a:lnTo>
                  <a:pt x="316725" y="282752"/>
                </a:lnTo>
                <a:close/>
              </a:path>
            </a:pathLst>
          </a:custGeom>
          <a:solidFill>
            <a:srgbClr val="243E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989788" y="8761197"/>
            <a:ext cx="80010" cy="85090"/>
          </a:xfrm>
          <a:custGeom>
            <a:avLst/>
            <a:gdLst/>
            <a:ahLst/>
            <a:cxnLst/>
            <a:rect l="l" t="t" r="r" b="b"/>
            <a:pathLst>
              <a:path w="80009" h="85090">
                <a:moveTo>
                  <a:pt x="79476" y="0"/>
                </a:moveTo>
                <a:lnTo>
                  <a:pt x="0" y="0"/>
                </a:lnTo>
                <a:lnTo>
                  <a:pt x="0" y="84950"/>
                </a:lnTo>
                <a:lnTo>
                  <a:pt x="79476" y="84950"/>
                </a:lnTo>
                <a:lnTo>
                  <a:pt x="79476" y="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989788" y="8896515"/>
            <a:ext cx="80010" cy="296545"/>
          </a:xfrm>
          <a:custGeom>
            <a:avLst/>
            <a:gdLst/>
            <a:ahLst/>
            <a:cxnLst/>
            <a:rect l="l" t="t" r="r" b="b"/>
            <a:pathLst>
              <a:path w="80009" h="296545">
                <a:moveTo>
                  <a:pt x="79476" y="0"/>
                </a:moveTo>
                <a:lnTo>
                  <a:pt x="0" y="0"/>
                </a:lnTo>
                <a:lnTo>
                  <a:pt x="0" y="296100"/>
                </a:lnTo>
                <a:lnTo>
                  <a:pt x="79476" y="296100"/>
                </a:lnTo>
                <a:lnTo>
                  <a:pt x="79476" y="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166343" y="8761197"/>
            <a:ext cx="79375" cy="431800"/>
          </a:xfrm>
          <a:custGeom>
            <a:avLst/>
            <a:gdLst/>
            <a:ahLst/>
            <a:cxnLst/>
            <a:rect l="l" t="t" r="r" b="b"/>
            <a:pathLst>
              <a:path w="79375" h="431800">
                <a:moveTo>
                  <a:pt x="78879" y="0"/>
                </a:moveTo>
                <a:lnTo>
                  <a:pt x="0" y="0"/>
                </a:lnTo>
                <a:lnTo>
                  <a:pt x="0" y="431418"/>
                </a:lnTo>
                <a:lnTo>
                  <a:pt x="78879" y="431418"/>
                </a:lnTo>
                <a:lnTo>
                  <a:pt x="78879" y="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342301" y="8761197"/>
            <a:ext cx="80010" cy="85090"/>
          </a:xfrm>
          <a:custGeom>
            <a:avLst/>
            <a:gdLst/>
            <a:ahLst/>
            <a:cxnLst/>
            <a:rect l="l" t="t" r="r" b="b"/>
            <a:pathLst>
              <a:path w="80009" h="85090">
                <a:moveTo>
                  <a:pt x="79476" y="0"/>
                </a:moveTo>
                <a:lnTo>
                  <a:pt x="0" y="0"/>
                </a:lnTo>
                <a:lnTo>
                  <a:pt x="0" y="84950"/>
                </a:lnTo>
                <a:lnTo>
                  <a:pt x="79476" y="84950"/>
                </a:lnTo>
                <a:lnTo>
                  <a:pt x="79476" y="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342301" y="8896515"/>
            <a:ext cx="80010" cy="296545"/>
          </a:xfrm>
          <a:custGeom>
            <a:avLst/>
            <a:gdLst/>
            <a:ahLst/>
            <a:cxnLst/>
            <a:rect l="l" t="t" r="r" b="b"/>
            <a:pathLst>
              <a:path w="80009" h="296545">
                <a:moveTo>
                  <a:pt x="79476" y="0"/>
                </a:moveTo>
                <a:lnTo>
                  <a:pt x="0" y="0"/>
                </a:lnTo>
                <a:lnTo>
                  <a:pt x="0" y="296100"/>
                </a:lnTo>
                <a:lnTo>
                  <a:pt x="79476" y="296100"/>
                </a:lnTo>
                <a:lnTo>
                  <a:pt x="79476" y="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512787" y="8792247"/>
            <a:ext cx="204470" cy="400685"/>
          </a:xfrm>
          <a:custGeom>
            <a:avLst/>
            <a:gdLst/>
            <a:ahLst/>
            <a:cxnLst/>
            <a:rect l="l" t="t" r="r" b="b"/>
            <a:pathLst>
              <a:path w="204469" h="400684">
                <a:moveTo>
                  <a:pt x="134708" y="209842"/>
                </a:moveTo>
                <a:lnTo>
                  <a:pt x="55219" y="209842"/>
                </a:lnTo>
                <a:lnTo>
                  <a:pt x="55219" y="400367"/>
                </a:lnTo>
                <a:lnTo>
                  <a:pt x="134708" y="400367"/>
                </a:lnTo>
                <a:lnTo>
                  <a:pt x="134708" y="209842"/>
                </a:lnTo>
                <a:close/>
              </a:path>
              <a:path w="204469" h="400684">
                <a:moveTo>
                  <a:pt x="203873" y="104140"/>
                </a:moveTo>
                <a:lnTo>
                  <a:pt x="134708" y="104140"/>
                </a:lnTo>
                <a:lnTo>
                  <a:pt x="134708" y="0"/>
                </a:lnTo>
                <a:lnTo>
                  <a:pt x="55219" y="0"/>
                </a:lnTo>
                <a:lnTo>
                  <a:pt x="55219" y="104140"/>
                </a:lnTo>
                <a:lnTo>
                  <a:pt x="0" y="104140"/>
                </a:lnTo>
                <a:lnTo>
                  <a:pt x="0" y="175260"/>
                </a:lnTo>
                <a:lnTo>
                  <a:pt x="203873" y="175260"/>
                </a:lnTo>
                <a:lnTo>
                  <a:pt x="203873" y="104140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783398" y="8890457"/>
            <a:ext cx="317500" cy="313055"/>
          </a:xfrm>
          <a:custGeom>
            <a:avLst/>
            <a:gdLst/>
            <a:ahLst/>
            <a:cxnLst/>
            <a:rect l="l" t="t" r="r" b="b"/>
            <a:pathLst>
              <a:path w="317500" h="313054">
                <a:moveTo>
                  <a:pt x="202057" y="12738"/>
                </a:moveTo>
                <a:lnTo>
                  <a:pt x="190792" y="7670"/>
                </a:lnTo>
                <a:lnTo>
                  <a:pt x="177863" y="3632"/>
                </a:lnTo>
                <a:lnTo>
                  <a:pt x="163233" y="965"/>
                </a:lnTo>
                <a:lnTo>
                  <a:pt x="146837" y="0"/>
                </a:lnTo>
                <a:lnTo>
                  <a:pt x="117817" y="3022"/>
                </a:lnTo>
                <a:lnTo>
                  <a:pt x="65011" y="26365"/>
                </a:lnTo>
                <a:lnTo>
                  <a:pt x="24320" y="69748"/>
                </a:lnTo>
                <a:lnTo>
                  <a:pt x="2806" y="125450"/>
                </a:lnTo>
                <a:lnTo>
                  <a:pt x="0" y="155930"/>
                </a:lnTo>
                <a:lnTo>
                  <a:pt x="7531" y="205536"/>
                </a:lnTo>
                <a:lnTo>
                  <a:pt x="28448" y="248526"/>
                </a:lnTo>
                <a:lnTo>
                  <a:pt x="60286" y="282371"/>
                </a:lnTo>
                <a:lnTo>
                  <a:pt x="100584" y="304533"/>
                </a:lnTo>
                <a:lnTo>
                  <a:pt x="146837" y="312483"/>
                </a:lnTo>
                <a:lnTo>
                  <a:pt x="163233" y="311416"/>
                </a:lnTo>
                <a:lnTo>
                  <a:pt x="177863" y="308533"/>
                </a:lnTo>
                <a:lnTo>
                  <a:pt x="190792" y="304292"/>
                </a:lnTo>
                <a:lnTo>
                  <a:pt x="202057" y="299135"/>
                </a:lnTo>
                <a:lnTo>
                  <a:pt x="202057" y="229362"/>
                </a:lnTo>
                <a:lnTo>
                  <a:pt x="191617" y="236169"/>
                </a:lnTo>
                <a:lnTo>
                  <a:pt x="180441" y="241109"/>
                </a:lnTo>
                <a:lnTo>
                  <a:pt x="168694" y="244106"/>
                </a:lnTo>
                <a:lnTo>
                  <a:pt x="156540" y="245122"/>
                </a:lnTo>
                <a:lnTo>
                  <a:pt x="141262" y="243446"/>
                </a:lnTo>
                <a:lnTo>
                  <a:pt x="101320" y="219646"/>
                </a:lnTo>
                <a:lnTo>
                  <a:pt x="79235" y="174244"/>
                </a:lnTo>
                <a:lnTo>
                  <a:pt x="77660" y="156540"/>
                </a:lnTo>
                <a:lnTo>
                  <a:pt x="79235" y="138747"/>
                </a:lnTo>
                <a:lnTo>
                  <a:pt x="101320" y="93446"/>
                </a:lnTo>
                <a:lnTo>
                  <a:pt x="141262" y="69634"/>
                </a:lnTo>
                <a:lnTo>
                  <a:pt x="156540" y="67957"/>
                </a:lnTo>
                <a:lnTo>
                  <a:pt x="168694" y="68973"/>
                </a:lnTo>
                <a:lnTo>
                  <a:pt x="180441" y="71970"/>
                </a:lnTo>
                <a:lnTo>
                  <a:pt x="191617" y="76911"/>
                </a:lnTo>
                <a:lnTo>
                  <a:pt x="202057" y="83718"/>
                </a:lnTo>
                <a:lnTo>
                  <a:pt x="202057" y="12738"/>
                </a:lnTo>
                <a:close/>
              </a:path>
              <a:path w="317500" h="313054">
                <a:moveTo>
                  <a:pt x="317347" y="8483"/>
                </a:moveTo>
                <a:lnTo>
                  <a:pt x="236651" y="8483"/>
                </a:lnTo>
                <a:lnTo>
                  <a:pt x="236651" y="304584"/>
                </a:lnTo>
                <a:lnTo>
                  <a:pt x="317347" y="304584"/>
                </a:lnTo>
                <a:lnTo>
                  <a:pt x="317347" y="8483"/>
                </a:lnTo>
                <a:close/>
              </a:path>
            </a:pathLst>
          </a:custGeom>
          <a:solidFill>
            <a:srgbClr val="4C5DA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1298638" y="8765690"/>
            <a:ext cx="714375" cy="673735"/>
            <a:chOff x="11298638" y="8765690"/>
            <a:chExt cx="714375" cy="673735"/>
          </a:xfrm>
        </p:grpSpPr>
        <p:sp>
          <p:nvSpPr>
            <p:cNvPr id="25" name="object 25"/>
            <p:cNvSpPr/>
            <p:nvPr/>
          </p:nvSpPr>
          <p:spPr>
            <a:xfrm>
              <a:off x="11681742" y="9067355"/>
              <a:ext cx="330835" cy="341630"/>
            </a:xfrm>
            <a:custGeom>
              <a:avLst/>
              <a:gdLst/>
              <a:ahLst/>
              <a:cxnLst/>
              <a:rect l="l" t="t" r="r" b="b"/>
              <a:pathLst>
                <a:path w="330834" h="341629">
                  <a:moveTo>
                    <a:pt x="122840" y="0"/>
                  </a:moveTo>
                  <a:lnTo>
                    <a:pt x="114793" y="284"/>
                  </a:lnTo>
                  <a:lnTo>
                    <a:pt x="107009" y="4162"/>
                  </a:lnTo>
                  <a:lnTo>
                    <a:pt x="102102" y="9677"/>
                  </a:lnTo>
                  <a:lnTo>
                    <a:pt x="99811" y="16338"/>
                  </a:lnTo>
                  <a:lnTo>
                    <a:pt x="100212" y="23747"/>
                  </a:lnTo>
                  <a:lnTo>
                    <a:pt x="103377" y="31505"/>
                  </a:lnTo>
                  <a:lnTo>
                    <a:pt x="170509" y="145691"/>
                  </a:lnTo>
                  <a:lnTo>
                    <a:pt x="176008" y="157299"/>
                  </a:lnTo>
                  <a:lnTo>
                    <a:pt x="175716" y="162315"/>
                  </a:lnTo>
                  <a:lnTo>
                    <a:pt x="165124" y="168043"/>
                  </a:lnTo>
                  <a:lnTo>
                    <a:pt x="161149" y="165490"/>
                  </a:lnTo>
                  <a:lnTo>
                    <a:pt x="156844" y="160042"/>
                  </a:lnTo>
                  <a:lnTo>
                    <a:pt x="72973" y="16837"/>
                  </a:lnTo>
                  <a:lnTo>
                    <a:pt x="66740" y="9979"/>
                  </a:lnTo>
                  <a:lnTo>
                    <a:pt x="59038" y="6886"/>
                  </a:lnTo>
                  <a:lnTo>
                    <a:pt x="50731" y="7603"/>
                  </a:lnTo>
                  <a:lnTo>
                    <a:pt x="42684" y="12176"/>
                  </a:lnTo>
                  <a:lnTo>
                    <a:pt x="38254" y="17600"/>
                  </a:lnTo>
                  <a:lnTo>
                    <a:pt x="36381" y="24031"/>
                  </a:lnTo>
                  <a:lnTo>
                    <a:pt x="37104" y="31253"/>
                  </a:lnTo>
                  <a:lnTo>
                    <a:pt x="40461" y="39049"/>
                  </a:lnTo>
                  <a:lnTo>
                    <a:pt x="126567" y="186178"/>
                  </a:lnTo>
                  <a:lnTo>
                    <a:pt x="125869" y="191881"/>
                  </a:lnTo>
                  <a:lnTo>
                    <a:pt x="116153" y="197494"/>
                  </a:lnTo>
                  <a:lnTo>
                    <a:pt x="110387" y="195386"/>
                  </a:lnTo>
                  <a:lnTo>
                    <a:pt x="102196" y="181835"/>
                  </a:lnTo>
                  <a:lnTo>
                    <a:pt x="98094" y="174469"/>
                  </a:lnTo>
                  <a:lnTo>
                    <a:pt x="32498" y="62849"/>
                  </a:lnTo>
                  <a:lnTo>
                    <a:pt x="26656" y="59280"/>
                  </a:lnTo>
                  <a:lnTo>
                    <a:pt x="19125" y="59394"/>
                  </a:lnTo>
                  <a:lnTo>
                    <a:pt x="8448" y="62319"/>
                  </a:lnTo>
                  <a:lnTo>
                    <a:pt x="1820" y="69680"/>
                  </a:lnTo>
                  <a:lnTo>
                    <a:pt x="0" y="79924"/>
                  </a:lnTo>
                  <a:lnTo>
                    <a:pt x="3745" y="91500"/>
                  </a:lnTo>
                  <a:lnTo>
                    <a:pt x="101129" y="258048"/>
                  </a:lnTo>
                  <a:lnTo>
                    <a:pt x="104332" y="264728"/>
                  </a:lnTo>
                  <a:lnTo>
                    <a:pt x="105855" y="271478"/>
                  </a:lnTo>
                  <a:lnTo>
                    <a:pt x="105228" y="278304"/>
                  </a:lnTo>
                  <a:lnTo>
                    <a:pt x="101980" y="285213"/>
                  </a:lnTo>
                  <a:lnTo>
                    <a:pt x="96506" y="293290"/>
                  </a:lnTo>
                  <a:lnTo>
                    <a:pt x="88200" y="295348"/>
                  </a:lnTo>
                  <a:lnTo>
                    <a:pt x="19671" y="296643"/>
                  </a:lnTo>
                  <a:lnTo>
                    <a:pt x="12178" y="302726"/>
                  </a:lnTo>
                  <a:lnTo>
                    <a:pt x="9435" y="311426"/>
                  </a:lnTo>
                  <a:lnTo>
                    <a:pt x="8392" y="322849"/>
                  </a:lnTo>
                  <a:lnTo>
                    <a:pt x="12235" y="332473"/>
                  </a:lnTo>
                  <a:lnTo>
                    <a:pt x="20165" y="339101"/>
                  </a:lnTo>
                  <a:lnTo>
                    <a:pt x="31381" y="341537"/>
                  </a:lnTo>
                  <a:lnTo>
                    <a:pt x="136499" y="340982"/>
                  </a:lnTo>
                  <a:lnTo>
                    <a:pt x="241616" y="339950"/>
                  </a:lnTo>
                  <a:lnTo>
                    <a:pt x="286081" y="328342"/>
                  </a:lnTo>
                  <a:lnTo>
                    <a:pt x="318210" y="295779"/>
                  </a:lnTo>
                  <a:lnTo>
                    <a:pt x="330708" y="249156"/>
                  </a:lnTo>
                  <a:lnTo>
                    <a:pt x="327142" y="226226"/>
                  </a:lnTo>
                  <a:lnTo>
                    <a:pt x="297609" y="169637"/>
                  </a:lnTo>
                  <a:lnTo>
                    <a:pt x="209930" y="20202"/>
                  </a:lnTo>
                  <a:lnTo>
                    <a:pt x="195198" y="9320"/>
                  </a:lnTo>
                  <a:lnTo>
                    <a:pt x="186695" y="9942"/>
                  </a:lnTo>
                  <a:lnTo>
                    <a:pt x="226148" y="126158"/>
                  </a:lnTo>
                  <a:lnTo>
                    <a:pt x="225259" y="132508"/>
                  </a:lnTo>
                  <a:lnTo>
                    <a:pt x="216407" y="138223"/>
                  </a:lnTo>
                  <a:lnTo>
                    <a:pt x="210527" y="135988"/>
                  </a:lnTo>
                  <a:lnTo>
                    <a:pt x="202996" y="123999"/>
                  </a:lnTo>
                  <a:lnTo>
                    <a:pt x="199960" y="118233"/>
                  </a:lnTo>
                  <a:lnTo>
                    <a:pt x="136232" y="9839"/>
                  </a:lnTo>
                  <a:lnTo>
                    <a:pt x="130276" y="3215"/>
                  </a:lnTo>
                  <a:lnTo>
                    <a:pt x="122840" y="0"/>
                  </a:lnTo>
                  <a:close/>
                </a:path>
              </a:pathLst>
            </a:custGeom>
            <a:solidFill>
              <a:srgbClr val="EE3C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298638" y="9110369"/>
              <a:ext cx="394335" cy="328930"/>
            </a:xfrm>
            <a:custGeom>
              <a:avLst/>
              <a:gdLst/>
              <a:ahLst/>
              <a:cxnLst/>
              <a:rect l="l" t="t" r="r" b="b"/>
              <a:pathLst>
                <a:path w="394334" h="328929">
                  <a:moveTo>
                    <a:pt x="133026" y="0"/>
                  </a:moveTo>
                  <a:lnTo>
                    <a:pt x="125481" y="2164"/>
                  </a:lnTo>
                  <a:lnTo>
                    <a:pt x="118758" y="7404"/>
                  </a:lnTo>
                  <a:lnTo>
                    <a:pt x="112703" y="15848"/>
                  </a:lnTo>
                  <a:lnTo>
                    <a:pt x="60710" y="107110"/>
                  </a:lnTo>
                  <a:lnTo>
                    <a:pt x="6290" y="202601"/>
                  </a:lnTo>
                  <a:lnTo>
                    <a:pt x="3344" y="209802"/>
                  </a:lnTo>
                  <a:lnTo>
                    <a:pt x="1375" y="217206"/>
                  </a:lnTo>
                  <a:lnTo>
                    <a:pt x="0" y="259768"/>
                  </a:lnTo>
                  <a:lnTo>
                    <a:pt x="16715" y="295369"/>
                  </a:lnTo>
                  <a:lnTo>
                    <a:pt x="47240" y="319816"/>
                  </a:lnTo>
                  <a:lnTo>
                    <a:pt x="87291" y="328916"/>
                  </a:lnTo>
                  <a:lnTo>
                    <a:pt x="123084" y="328738"/>
                  </a:lnTo>
                  <a:lnTo>
                    <a:pt x="302022" y="326223"/>
                  </a:lnTo>
                  <a:lnTo>
                    <a:pt x="322749" y="310526"/>
                  </a:lnTo>
                  <a:lnTo>
                    <a:pt x="322655" y="301590"/>
                  </a:lnTo>
                  <a:lnTo>
                    <a:pt x="286927" y="286836"/>
                  </a:lnTo>
                  <a:lnTo>
                    <a:pt x="235944" y="287463"/>
                  </a:lnTo>
                  <a:lnTo>
                    <a:pt x="200905" y="287120"/>
                  </a:lnTo>
                  <a:lnTo>
                    <a:pt x="198213" y="284097"/>
                  </a:lnTo>
                  <a:lnTo>
                    <a:pt x="196549" y="274369"/>
                  </a:lnTo>
                  <a:lnTo>
                    <a:pt x="199749" y="271855"/>
                  </a:lnTo>
                  <a:lnTo>
                    <a:pt x="205985" y="269454"/>
                  </a:lnTo>
                  <a:lnTo>
                    <a:pt x="208500" y="269251"/>
                  </a:lnTo>
                  <a:lnTo>
                    <a:pt x="348250" y="267168"/>
                  </a:lnTo>
                  <a:lnTo>
                    <a:pt x="356515" y="265514"/>
                  </a:lnTo>
                  <a:lnTo>
                    <a:pt x="362836" y="261272"/>
                  </a:lnTo>
                  <a:lnTo>
                    <a:pt x="366853" y="254920"/>
                  </a:lnTo>
                  <a:lnTo>
                    <a:pt x="368202" y="246937"/>
                  </a:lnTo>
                  <a:lnTo>
                    <a:pt x="366654" y="239379"/>
                  </a:lnTo>
                  <a:lnTo>
                    <a:pt x="362487" y="233418"/>
                  </a:lnTo>
                  <a:lnTo>
                    <a:pt x="356101" y="229438"/>
                  </a:lnTo>
                  <a:lnTo>
                    <a:pt x="347895" y="227824"/>
                  </a:lnTo>
                  <a:lnTo>
                    <a:pt x="204969" y="229665"/>
                  </a:lnTo>
                  <a:lnTo>
                    <a:pt x="198568" y="225741"/>
                  </a:lnTo>
                  <a:lnTo>
                    <a:pt x="197070" y="223201"/>
                  </a:lnTo>
                  <a:lnTo>
                    <a:pt x="196879" y="216051"/>
                  </a:lnTo>
                  <a:lnTo>
                    <a:pt x="199267" y="214235"/>
                  </a:lnTo>
                  <a:lnTo>
                    <a:pt x="206290" y="210615"/>
                  </a:lnTo>
                  <a:lnTo>
                    <a:pt x="210684" y="211047"/>
                  </a:lnTo>
                  <a:lnTo>
                    <a:pt x="373320" y="208824"/>
                  </a:lnTo>
                  <a:lnTo>
                    <a:pt x="381896" y="207181"/>
                  </a:lnTo>
                  <a:lnTo>
                    <a:pt x="388552" y="202906"/>
                  </a:lnTo>
                  <a:lnTo>
                    <a:pt x="392824" y="196555"/>
                  </a:lnTo>
                  <a:lnTo>
                    <a:pt x="394250" y="188682"/>
                  </a:lnTo>
                  <a:lnTo>
                    <a:pt x="392595" y="180757"/>
                  </a:lnTo>
                  <a:lnTo>
                    <a:pt x="388201" y="174657"/>
                  </a:lnTo>
                  <a:lnTo>
                    <a:pt x="381441" y="170750"/>
                  </a:lnTo>
                  <a:lnTo>
                    <a:pt x="372685" y="169404"/>
                  </a:lnTo>
                  <a:lnTo>
                    <a:pt x="200765" y="171461"/>
                  </a:lnTo>
                  <a:lnTo>
                    <a:pt x="196295" y="167727"/>
                  </a:lnTo>
                  <a:lnTo>
                    <a:pt x="197171" y="154951"/>
                  </a:lnTo>
                  <a:lnTo>
                    <a:pt x="202442" y="153440"/>
                  </a:lnTo>
                  <a:lnTo>
                    <a:pt x="214723" y="152703"/>
                  </a:lnTo>
                  <a:lnTo>
                    <a:pt x="346066" y="151065"/>
                  </a:lnTo>
                  <a:lnTo>
                    <a:pt x="354830" y="149334"/>
                  </a:lnTo>
                  <a:lnTo>
                    <a:pt x="361727" y="144896"/>
                  </a:lnTo>
                  <a:lnTo>
                    <a:pt x="366177" y="138395"/>
                  </a:lnTo>
                  <a:lnTo>
                    <a:pt x="367605" y="130478"/>
                  </a:lnTo>
                  <a:lnTo>
                    <a:pt x="365793" y="122727"/>
                  </a:lnTo>
                  <a:lnTo>
                    <a:pt x="361217" y="116707"/>
                  </a:lnTo>
                  <a:lnTo>
                    <a:pt x="354307" y="112831"/>
                  </a:lnTo>
                  <a:lnTo>
                    <a:pt x="345494" y="111517"/>
                  </a:lnTo>
                  <a:lnTo>
                    <a:pt x="184990" y="113619"/>
                  </a:lnTo>
                  <a:lnTo>
                    <a:pt x="148111" y="113701"/>
                  </a:lnTo>
                  <a:lnTo>
                    <a:pt x="137966" y="111471"/>
                  </a:lnTo>
                  <a:lnTo>
                    <a:pt x="130722" y="105618"/>
                  </a:lnTo>
                  <a:lnTo>
                    <a:pt x="126901" y="97031"/>
                  </a:lnTo>
                  <a:lnTo>
                    <a:pt x="127029" y="86600"/>
                  </a:lnTo>
                  <a:lnTo>
                    <a:pt x="128007" y="81812"/>
                  </a:lnTo>
                  <a:lnTo>
                    <a:pt x="129645" y="77392"/>
                  </a:lnTo>
                  <a:lnTo>
                    <a:pt x="144107" y="52486"/>
                  </a:lnTo>
                  <a:lnTo>
                    <a:pt x="155744" y="31609"/>
                  </a:lnTo>
                  <a:lnTo>
                    <a:pt x="158181" y="22071"/>
                  </a:lnTo>
                  <a:lnTo>
                    <a:pt x="156145" y="12825"/>
                  </a:lnTo>
                  <a:lnTo>
                    <a:pt x="150359" y="5266"/>
                  </a:lnTo>
                  <a:lnTo>
                    <a:pt x="141545" y="786"/>
                  </a:lnTo>
                  <a:lnTo>
                    <a:pt x="1330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65995" y="8765690"/>
              <a:ext cx="372110" cy="390525"/>
            </a:xfrm>
            <a:custGeom>
              <a:avLst/>
              <a:gdLst/>
              <a:ahLst/>
              <a:cxnLst/>
              <a:rect l="l" t="t" r="r" b="b"/>
              <a:pathLst>
                <a:path w="372109" h="390525">
                  <a:moveTo>
                    <a:pt x="186161" y="0"/>
                  </a:moveTo>
                  <a:lnTo>
                    <a:pt x="143302" y="12031"/>
                  </a:lnTo>
                  <a:lnTo>
                    <a:pt x="109639" y="46594"/>
                  </a:lnTo>
                  <a:lnTo>
                    <a:pt x="56427" y="140054"/>
                  </a:lnTo>
                  <a:lnTo>
                    <a:pt x="30123" y="186947"/>
                  </a:lnTo>
                  <a:lnTo>
                    <a:pt x="546" y="240853"/>
                  </a:lnTo>
                  <a:lnTo>
                    <a:pt x="0" y="253884"/>
                  </a:lnTo>
                  <a:lnTo>
                    <a:pt x="5867" y="261364"/>
                  </a:lnTo>
                  <a:lnTo>
                    <a:pt x="23304" y="266584"/>
                  </a:lnTo>
                  <a:lnTo>
                    <a:pt x="31800" y="263167"/>
                  </a:lnTo>
                  <a:lnTo>
                    <a:pt x="85344" y="168997"/>
                  </a:lnTo>
                  <a:lnTo>
                    <a:pt x="92316" y="165161"/>
                  </a:lnTo>
                  <a:lnTo>
                    <a:pt x="95427" y="164869"/>
                  </a:lnTo>
                  <a:lnTo>
                    <a:pt x="101447" y="169403"/>
                  </a:lnTo>
                  <a:lnTo>
                    <a:pt x="102616" y="172629"/>
                  </a:lnTo>
                  <a:lnTo>
                    <a:pt x="100431" y="179335"/>
                  </a:lnTo>
                  <a:lnTo>
                    <a:pt x="98996" y="182433"/>
                  </a:lnTo>
                  <a:lnTo>
                    <a:pt x="80615" y="214370"/>
                  </a:lnTo>
                  <a:lnTo>
                    <a:pt x="48415" y="273099"/>
                  </a:lnTo>
                  <a:lnTo>
                    <a:pt x="27901" y="309916"/>
                  </a:lnTo>
                  <a:lnTo>
                    <a:pt x="28752" y="323632"/>
                  </a:lnTo>
                  <a:lnTo>
                    <a:pt x="34937" y="330833"/>
                  </a:lnTo>
                  <a:lnTo>
                    <a:pt x="51955" y="334630"/>
                  </a:lnTo>
                  <a:lnTo>
                    <a:pt x="59905" y="331036"/>
                  </a:lnTo>
                  <a:lnTo>
                    <a:pt x="133324" y="202169"/>
                  </a:lnTo>
                  <a:lnTo>
                    <a:pt x="134454" y="199655"/>
                  </a:lnTo>
                  <a:lnTo>
                    <a:pt x="139382" y="194346"/>
                  </a:lnTo>
                  <a:lnTo>
                    <a:pt x="143306" y="192378"/>
                  </a:lnTo>
                  <a:lnTo>
                    <a:pt x="152196" y="197737"/>
                  </a:lnTo>
                  <a:lnTo>
                    <a:pt x="153225" y="201814"/>
                  </a:lnTo>
                  <a:lnTo>
                    <a:pt x="150075" y="209535"/>
                  </a:lnTo>
                  <a:lnTo>
                    <a:pt x="127035" y="250454"/>
                  </a:lnTo>
                  <a:lnTo>
                    <a:pt x="107010" y="285299"/>
                  </a:lnTo>
                  <a:lnTo>
                    <a:pt x="87279" y="320308"/>
                  </a:lnTo>
                  <a:lnTo>
                    <a:pt x="68364" y="355776"/>
                  </a:lnTo>
                  <a:lnTo>
                    <a:pt x="65892" y="363315"/>
                  </a:lnTo>
                  <a:lnTo>
                    <a:pt x="66192" y="370427"/>
                  </a:lnTo>
                  <a:lnTo>
                    <a:pt x="69178" y="376655"/>
                  </a:lnTo>
                  <a:lnTo>
                    <a:pt x="74764" y="381544"/>
                  </a:lnTo>
                  <a:lnTo>
                    <a:pt x="82259" y="384383"/>
                  </a:lnTo>
                  <a:lnTo>
                    <a:pt x="89619" y="384281"/>
                  </a:lnTo>
                  <a:lnTo>
                    <a:pt x="96162" y="381312"/>
                  </a:lnTo>
                  <a:lnTo>
                    <a:pt x="101206" y="375550"/>
                  </a:lnTo>
                  <a:lnTo>
                    <a:pt x="187159" y="224191"/>
                  </a:lnTo>
                  <a:lnTo>
                    <a:pt x="191249" y="220470"/>
                  </a:lnTo>
                  <a:lnTo>
                    <a:pt x="202857" y="225448"/>
                  </a:lnTo>
                  <a:lnTo>
                    <a:pt x="203708" y="231278"/>
                  </a:lnTo>
                  <a:lnTo>
                    <a:pt x="199644" y="239977"/>
                  </a:lnTo>
                  <a:lnTo>
                    <a:pt x="129654" y="362926"/>
                  </a:lnTo>
                  <a:lnTo>
                    <a:pt x="126987" y="369936"/>
                  </a:lnTo>
                  <a:lnTo>
                    <a:pt x="133210" y="384795"/>
                  </a:lnTo>
                  <a:lnTo>
                    <a:pt x="138671" y="389228"/>
                  </a:lnTo>
                  <a:lnTo>
                    <a:pt x="155257" y="390459"/>
                  </a:lnTo>
                  <a:lnTo>
                    <a:pt x="161582" y="386776"/>
                  </a:lnTo>
                  <a:lnTo>
                    <a:pt x="214782" y="293050"/>
                  </a:lnTo>
                  <a:lnTo>
                    <a:pt x="214579" y="292936"/>
                  </a:lnTo>
                  <a:lnTo>
                    <a:pt x="263715" y="206703"/>
                  </a:lnTo>
                  <a:lnTo>
                    <a:pt x="270516" y="198719"/>
                  </a:lnTo>
                  <a:lnTo>
                    <a:pt x="279001" y="194314"/>
                  </a:lnTo>
                  <a:lnTo>
                    <a:pt x="287984" y="193805"/>
                  </a:lnTo>
                  <a:lnTo>
                    <a:pt x="296278" y="197508"/>
                  </a:lnTo>
                  <a:lnTo>
                    <a:pt x="301231" y="201395"/>
                  </a:lnTo>
                  <a:lnTo>
                    <a:pt x="304863" y="206538"/>
                  </a:lnTo>
                  <a:lnTo>
                    <a:pt x="328853" y="248461"/>
                  </a:lnTo>
                  <a:lnTo>
                    <a:pt x="335474" y="256376"/>
                  </a:lnTo>
                  <a:lnTo>
                    <a:pt x="343611" y="260770"/>
                  </a:lnTo>
                  <a:lnTo>
                    <a:pt x="352538" y="261444"/>
                  </a:lnTo>
                  <a:lnTo>
                    <a:pt x="361530" y="258202"/>
                  </a:lnTo>
                  <a:lnTo>
                    <a:pt x="368435" y="251972"/>
                  </a:lnTo>
                  <a:lnTo>
                    <a:pt x="371997" y="243954"/>
                  </a:lnTo>
                  <a:lnTo>
                    <a:pt x="372066" y="234833"/>
                  </a:lnTo>
                  <a:lnTo>
                    <a:pt x="368490" y="225296"/>
                  </a:lnTo>
                  <a:lnTo>
                    <a:pt x="286108" y="82220"/>
                  </a:lnTo>
                  <a:lnTo>
                    <a:pt x="263740" y="44397"/>
                  </a:lnTo>
                  <a:lnTo>
                    <a:pt x="229284" y="10717"/>
                  </a:lnTo>
                  <a:lnTo>
                    <a:pt x="186161" y="0"/>
                  </a:lnTo>
                  <a:close/>
                </a:path>
              </a:pathLst>
            </a:custGeom>
            <a:solidFill>
              <a:srgbClr val="4C5D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1284236" y="9588203"/>
            <a:ext cx="2584450" cy="393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9500"/>
              </a:lnSpc>
              <a:spcBef>
                <a:spcPts val="90"/>
              </a:spcBef>
            </a:pPr>
            <a:r>
              <a:rPr sz="110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1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100" spc="85" dirty="0">
                <a:solidFill>
                  <a:srgbClr val="231F20"/>
                </a:solidFill>
                <a:latin typeface="Arial MT"/>
                <a:cs typeface="Arial MT"/>
              </a:rPr>
              <a:t>INFORMAZIONI</a:t>
            </a:r>
            <a:r>
              <a:rPr sz="11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100" spc="11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100" spc="75" dirty="0">
                <a:solidFill>
                  <a:srgbClr val="231F20"/>
                </a:solidFill>
                <a:latin typeface="Arial MT"/>
                <a:cs typeface="Arial MT"/>
              </a:rPr>
              <a:t>ISCRIZIONI </a:t>
            </a:r>
            <a:r>
              <a:rPr sz="1100" spc="80" dirty="0">
                <a:solidFill>
                  <a:srgbClr val="231F20"/>
                </a:solidFill>
                <a:latin typeface="Arial MT"/>
                <a:cs typeface="Arial MT"/>
              </a:rPr>
              <a:t>CHIAMARE</a:t>
            </a:r>
            <a:r>
              <a:rPr sz="1100" spc="6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100" spc="90" dirty="0">
                <a:solidFill>
                  <a:srgbClr val="231F20"/>
                </a:solidFill>
                <a:latin typeface="Arial MT"/>
                <a:cs typeface="Arial MT"/>
              </a:rPr>
              <a:t>3891039919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0979" y="1805969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21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99060" marR="5080" indent="99060">
              <a:lnSpc>
                <a:spcPts val="1600"/>
              </a:lnSpc>
              <a:spcBef>
                <a:spcPts val="819"/>
              </a:spcBef>
            </a:pPr>
            <a:r>
              <a:rPr sz="1400" spc="80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VILLAGGIO </a:t>
            </a:r>
            <a:r>
              <a:rPr sz="1400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400" spc="1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40" dirty="0">
                <a:solidFill>
                  <a:srgbClr val="231F20"/>
                </a:solidFill>
                <a:latin typeface="Arial MT"/>
                <a:cs typeface="Arial MT"/>
              </a:rPr>
              <a:t>CRESCERE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50900" y="4035699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28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213995" marR="5080" indent="671195" algn="r">
              <a:lnSpc>
                <a:spcPts val="1600"/>
              </a:lnSpc>
              <a:spcBef>
                <a:spcPts val="819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GIOCHI </a:t>
            </a:r>
            <a:r>
              <a:rPr sz="1400" spc="80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4998" y="5298766"/>
            <a:ext cx="1600835" cy="85979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8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29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880744" marR="5080" indent="-284480" algn="r">
              <a:lnSpc>
                <a:spcPts val="1600"/>
              </a:lnSpc>
              <a:spcBef>
                <a:spcPts val="819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400" spc="4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400" spc="60" dirty="0">
                <a:solidFill>
                  <a:srgbClr val="231F20"/>
                </a:solidFill>
                <a:latin typeface="Arial MT"/>
                <a:cs typeface="Arial MT"/>
              </a:rPr>
              <a:t>REGOLA </a:t>
            </a: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D’ARTE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30611" y="2987466"/>
            <a:ext cx="11656695" cy="94043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40"/>
              </a:spcBef>
            </a:pP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3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10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anni,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offrono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l'opportunità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scoprire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riscoprire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magia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tempo.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attività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coinvolgenti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stimolanti,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questi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intrattengono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promuovono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l'interazione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sociale,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lo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sviluppo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abilità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motorie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cognitive,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fascino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senza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tempo. </a:t>
            </a: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17:00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SANTA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VITTORIA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IN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MATENANO,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 err="1" smtClean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 smtClean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EE2A7B"/>
                </a:solidFill>
                <a:latin typeface="Arial MT"/>
                <a:cs typeface="Arial MT"/>
              </a:rPr>
              <a:t>BIBLIOTECA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COMUNALE</a:t>
            </a:r>
            <a:endParaRPr sz="1500" dirty="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25403" y="1943353"/>
            <a:ext cx="11501755" cy="72771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245"/>
              </a:spcBef>
            </a:pP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Attività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“GIOCO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POCO”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genitori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bambini/bambine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0/6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anni.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Giochiamo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semplici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materiali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riciclo,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attiviamo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nostra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immaginazione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creatività,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scopriamo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bellezza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giocare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insieme!</a:t>
            </a:r>
            <a:endParaRPr sz="1500">
              <a:latin typeface="Arial MT"/>
              <a:cs typeface="Arial MT"/>
            </a:endParaRPr>
          </a:p>
          <a:p>
            <a:pPr marL="29845">
              <a:lnSpc>
                <a:spcPct val="100000"/>
              </a:lnSpc>
              <a:spcBef>
                <a:spcPts val="114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10:30/12:30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13926" y="4209502"/>
            <a:ext cx="11656695" cy="939165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99200"/>
              </a:lnSpc>
              <a:spcBef>
                <a:spcPts val="145"/>
              </a:spcBef>
            </a:pP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rivolti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3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10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anni,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che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offrono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l'opportunità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scoprire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riscoprire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magia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tempo.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attività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coinvolgenti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stimolanti,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questi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giochi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intrattengono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promuovono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l'interazione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sociale,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lo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sviluppo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delle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abilità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motorie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cognitive,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fascino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senza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tempo. </a:t>
            </a: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10:00/12:00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5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AMANDOLA,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EE2A7B"/>
                </a:solidFill>
                <a:latin typeface="Arial MT"/>
                <a:cs typeface="Arial MT"/>
              </a:rPr>
              <a:t>CASA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0" dirty="0">
                <a:solidFill>
                  <a:srgbClr val="EE2A7B"/>
                </a:solidFill>
                <a:latin typeface="Arial MT"/>
                <a:cs typeface="Arial MT"/>
              </a:rPr>
              <a:t>DEL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60" dirty="0">
                <a:solidFill>
                  <a:srgbClr val="EE2A7B"/>
                </a:solidFill>
                <a:latin typeface="Arial MT"/>
                <a:cs typeface="Arial MT"/>
              </a:rPr>
              <a:t>PARCO</a:t>
            </a:r>
            <a:endParaRPr sz="1500">
              <a:latin typeface="Arial MT"/>
              <a:cs typeface="Arial MT"/>
            </a:endParaRPr>
          </a:p>
        </p:txBody>
      </p:sp>
      <p:pic>
        <p:nvPicPr>
          <p:cNvPr id="35" name="object 3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061484" y="8074688"/>
            <a:ext cx="2172191" cy="2110343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2916609" y="5409349"/>
            <a:ext cx="11878945" cy="94869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245"/>
              </a:spcBef>
            </a:pP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Attraverso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conoscenza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artisti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l'uso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del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colore,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oltre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conoscere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l’arte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contemporanea,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i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le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bambine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avranno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l’occasione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esprimere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propria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emotività.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75" dirty="0">
                <a:solidFill>
                  <a:srgbClr val="231F20"/>
                </a:solidFill>
                <a:latin typeface="Arial MT"/>
                <a:cs typeface="Arial MT"/>
              </a:rPr>
              <a:t>"A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Regola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80" dirty="0">
                <a:solidFill>
                  <a:srgbClr val="231F20"/>
                </a:solidFill>
                <a:latin typeface="Arial MT"/>
                <a:cs typeface="Arial MT"/>
              </a:rPr>
              <a:t>d’Arte"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è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viaggio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creativo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in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cui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si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gioca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fare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gli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artisti!</a:t>
            </a:r>
            <a:endParaRPr sz="1500">
              <a:latin typeface="Arial MT"/>
              <a:cs typeface="Arial MT"/>
            </a:endParaRPr>
          </a:p>
          <a:p>
            <a:pPr marL="30480">
              <a:lnSpc>
                <a:spcPct val="100000"/>
              </a:lnSpc>
              <a:spcBef>
                <a:spcPts val="125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7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17:00/19:00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SANTA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VITTORIA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IN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MATENANO,</a:t>
            </a:r>
            <a:r>
              <a:rPr sz="1500" spc="50" dirty="0">
                <a:solidFill>
                  <a:srgbClr val="EE2A7B"/>
                </a:solidFill>
                <a:latin typeface="Arial MT"/>
                <a:cs typeface="Arial MT"/>
              </a:rPr>
              <a:t>  </a:t>
            </a:r>
            <a:r>
              <a:rPr sz="1500" spc="140" dirty="0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EE2A7B"/>
                </a:solidFill>
                <a:latin typeface="Arial MT"/>
                <a:cs typeface="Arial MT"/>
              </a:rPr>
              <a:t>BIBLIOTECA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COMUNALE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5427" y="2986264"/>
            <a:ext cx="1600835" cy="678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0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21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L="213995" marR="5080" indent="671195" algn="r">
              <a:lnSpc>
                <a:spcPts val="1600"/>
              </a:lnSpc>
              <a:spcBef>
                <a:spcPts val="150"/>
              </a:spcBef>
            </a:pPr>
            <a:r>
              <a:rPr sz="1400" spc="75" dirty="0">
                <a:solidFill>
                  <a:srgbClr val="231F20"/>
                </a:solidFill>
                <a:latin typeface="Arial MT"/>
                <a:cs typeface="Arial MT"/>
              </a:rPr>
              <a:t>GIOCHI </a:t>
            </a:r>
            <a:r>
              <a:rPr sz="1400" spc="80" dirty="0">
                <a:solidFill>
                  <a:srgbClr val="231F20"/>
                </a:solidFill>
                <a:latin typeface="Arial MT"/>
                <a:cs typeface="Arial MT"/>
              </a:rPr>
              <a:t>TRADIZIONALI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21909" y="6636245"/>
            <a:ext cx="11737975" cy="11588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764"/>
              </a:lnSpc>
              <a:spcBef>
                <a:spcPts val="130"/>
              </a:spcBef>
            </a:pP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Laboratorio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intergenerazionale: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un'occasione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speciale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per</a:t>
            </a:r>
            <a:r>
              <a:rPr sz="1500" spc="9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bambine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preparare</a:t>
            </a:r>
            <a:endParaRPr sz="1500" dirty="0">
              <a:latin typeface="Arial MT"/>
              <a:cs typeface="Arial MT"/>
            </a:endParaRPr>
          </a:p>
          <a:p>
            <a:pPr marL="12700">
              <a:lnSpc>
                <a:spcPts val="1730"/>
              </a:lnSpc>
            </a:pP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una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ricetta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tradizionale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insieme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nonni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nonne.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Questo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evento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non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solo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celebra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la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5" dirty="0">
                <a:solidFill>
                  <a:srgbClr val="231F20"/>
                </a:solidFill>
                <a:latin typeface="Arial MT"/>
                <a:cs typeface="Arial MT"/>
              </a:rPr>
              <a:t>tradizione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culinaria,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ma</a:t>
            </a:r>
            <a:endParaRPr sz="1500" dirty="0">
              <a:latin typeface="Arial MT"/>
              <a:cs typeface="Arial MT"/>
            </a:endParaRPr>
          </a:p>
          <a:p>
            <a:pPr marL="12700" marR="5080">
              <a:lnSpc>
                <a:spcPts val="1730"/>
              </a:lnSpc>
              <a:spcBef>
                <a:spcPts val="80"/>
              </a:spcBef>
            </a:pP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rafforza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anche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5" dirty="0">
                <a:solidFill>
                  <a:srgbClr val="231F20"/>
                </a:solidFill>
                <a:latin typeface="Arial MT"/>
                <a:cs typeface="Arial MT"/>
              </a:rPr>
              <a:t>il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legame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tra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generazioni,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permettendo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00" dirty="0">
                <a:solidFill>
                  <a:srgbClr val="231F20"/>
                </a:solidFill>
                <a:latin typeface="Arial MT"/>
                <a:cs typeface="Arial MT"/>
              </a:rPr>
              <a:t>ai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più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5" dirty="0">
                <a:solidFill>
                  <a:srgbClr val="231F20"/>
                </a:solidFill>
                <a:latin typeface="Arial MT"/>
                <a:cs typeface="Arial MT"/>
              </a:rPr>
              <a:t>piccoli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imparare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dalla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0" dirty="0">
                <a:solidFill>
                  <a:srgbClr val="231F20"/>
                </a:solidFill>
                <a:latin typeface="Arial MT"/>
                <a:cs typeface="Arial MT"/>
              </a:rPr>
              <a:t>saggezza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dall’esperienza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231F20"/>
                </a:solidFill>
                <a:latin typeface="Arial MT"/>
                <a:cs typeface="Arial MT"/>
              </a:rPr>
              <a:t>dei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loro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nonni,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50" dirty="0">
                <a:solidFill>
                  <a:srgbClr val="231F20"/>
                </a:solidFill>
                <a:latin typeface="Arial MT"/>
                <a:cs typeface="Arial MT"/>
              </a:rPr>
              <a:t>creando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60" dirty="0">
                <a:solidFill>
                  <a:srgbClr val="231F20"/>
                </a:solidFill>
                <a:latin typeface="Arial MT"/>
                <a:cs typeface="Arial MT"/>
              </a:rPr>
              <a:t>ricordi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30" dirty="0">
                <a:solidFill>
                  <a:srgbClr val="231F20"/>
                </a:solidFill>
                <a:latin typeface="Arial MT"/>
                <a:cs typeface="Arial MT"/>
              </a:rPr>
              <a:t>preziosi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5" dirty="0">
                <a:solidFill>
                  <a:srgbClr val="231F20"/>
                </a:solidFill>
                <a:latin typeface="Arial MT"/>
                <a:cs typeface="Arial MT"/>
              </a:rPr>
              <a:t>condividendo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40" dirty="0">
                <a:solidFill>
                  <a:srgbClr val="231F20"/>
                </a:solidFill>
                <a:latin typeface="Arial MT"/>
                <a:cs typeface="Arial MT"/>
              </a:rPr>
              <a:t>momenti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5" dirty="0">
                <a:solidFill>
                  <a:srgbClr val="231F20"/>
                </a:solidFill>
                <a:latin typeface="Arial MT"/>
                <a:cs typeface="Arial MT"/>
              </a:rPr>
              <a:t>gioia</a:t>
            </a:r>
            <a:r>
              <a:rPr sz="1500" spc="85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75" dirty="0">
                <a:solidFill>
                  <a:srgbClr val="231F20"/>
                </a:solidFill>
                <a:latin typeface="Arial MT"/>
                <a:cs typeface="Arial MT"/>
              </a:rPr>
              <a:t>e</a:t>
            </a:r>
            <a:r>
              <a:rPr sz="1500" spc="80" dirty="0">
                <a:solidFill>
                  <a:srgbClr val="231F20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231F20"/>
                </a:solidFill>
                <a:latin typeface="Arial MT"/>
                <a:cs typeface="Arial MT"/>
              </a:rPr>
              <a:t>collaborazione.</a:t>
            </a:r>
            <a:endParaRPr sz="1500" dirty="0">
              <a:latin typeface="Arial MT"/>
              <a:cs typeface="Arial MT"/>
            </a:endParaRPr>
          </a:p>
          <a:p>
            <a:pPr marL="13970">
              <a:lnSpc>
                <a:spcPct val="100000"/>
              </a:lnSpc>
              <a:spcBef>
                <a:spcPts val="50"/>
              </a:spcBef>
            </a:pPr>
            <a:r>
              <a:rPr sz="1500" spc="65" dirty="0">
                <a:solidFill>
                  <a:srgbClr val="EE2A7B"/>
                </a:solidFill>
                <a:latin typeface="Arial MT"/>
                <a:cs typeface="Arial MT"/>
              </a:rPr>
              <a:t>ORE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10:00/12:00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Comune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20" dirty="0">
                <a:solidFill>
                  <a:srgbClr val="EE2A7B"/>
                </a:solidFill>
                <a:latin typeface="Arial MT"/>
                <a:cs typeface="Arial MT"/>
              </a:rPr>
              <a:t>di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14" dirty="0">
                <a:solidFill>
                  <a:srgbClr val="EE2A7B"/>
                </a:solidFill>
                <a:latin typeface="Arial MT"/>
                <a:cs typeface="Arial MT"/>
              </a:rPr>
              <a:t>COMUNANZA,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40" dirty="0" err="1">
                <a:solidFill>
                  <a:srgbClr val="EE2A7B"/>
                </a:solidFill>
                <a:latin typeface="Arial MT"/>
                <a:cs typeface="Arial MT"/>
              </a:rPr>
              <a:t>presso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105" dirty="0" smtClean="0">
                <a:solidFill>
                  <a:srgbClr val="EE2A7B"/>
                </a:solidFill>
                <a:latin typeface="Arial MT"/>
                <a:cs typeface="Arial MT"/>
              </a:rPr>
              <a:t>S</a:t>
            </a:r>
            <a:r>
              <a:rPr lang="it-IT" sz="1500" spc="105" dirty="0" smtClean="0">
                <a:solidFill>
                  <a:srgbClr val="EE2A7B"/>
                </a:solidFill>
                <a:latin typeface="Arial MT"/>
                <a:cs typeface="Arial MT"/>
              </a:rPr>
              <a:t>C</a:t>
            </a:r>
            <a:r>
              <a:rPr sz="1500" spc="105" dirty="0" smtClean="0">
                <a:solidFill>
                  <a:srgbClr val="EE2A7B"/>
                </a:solidFill>
                <a:latin typeface="Arial MT"/>
                <a:cs typeface="Arial MT"/>
              </a:rPr>
              <a:t>UOLA</a:t>
            </a:r>
            <a:r>
              <a:rPr sz="1500" spc="85" dirty="0" smtClean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5" dirty="0">
                <a:solidFill>
                  <a:srgbClr val="EE2A7B"/>
                </a:solidFill>
                <a:latin typeface="Arial MT"/>
                <a:cs typeface="Arial MT"/>
              </a:rPr>
              <a:t>ELEMENTARE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EE2A7B"/>
                </a:solidFill>
                <a:latin typeface="Arial MT"/>
                <a:cs typeface="Arial MT"/>
              </a:rPr>
              <a:t>EX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95" dirty="0">
                <a:solidFill>
                  <a:srgbClr val="EE2A7B"/>
                </a:solidFill>
                <a:latin typeface="Arial MT"/>
                <a:cs typeface="Arial MT"/>
              </a:rPr>
              <a:t>CABA</a:t>
            </a:r>
            <a:endParaRPr sz="1500" dirty="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99577" y="6579494"/>
            <a:ext cx="1671320" cy="78486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R="39370" algn="r">
              <a:lnSpc>
                <a:spcPct val="100000"/>
              </a:lnSpc>
              <a:spcBef>
                <a:spcPts val="575"/>
              </a:spcBef>
            </a:pPr>
            <a:r>
              <a:rPr sz="1500" spc="100" dirty="0">
                <a:solidFill>
                  <a:srgbClr val="EE2A7B"/>
                </a:solidFill>
                <a:latin typeface="Arial MT"/>
                <a:cs typeface="Arial MT"/>
              </a:rPr>
              <a:t>29</a:t>
            </a:r>
            <a:r>
              <a:rPr sz="1500" spc="70" dirty="0">
                <a:solidFill>
                  <a:srgbClr val="EE2A7B"/>
                </a:solidFill>
                <a:latin typeface="Arial MT"/>
                <a:cs typeface="Arial MT"/>
              </a:rPr>
              <a:t> </a:t>
            </a:r>
            <a:r>
              <a:rPr sz="1500" spc="80" dirty="0">
                <a:solidFill>
                  <a:srgbClr val="EE2A7B"/>
                </a:solidFill>
                <a:latin typeface="Arial MT"/>
                <a:cs typeface="Arial MT"/>
              </a:rPr>
              <a:t>SETTEMBRE</a:t>
            </a:r>
            <a:endParaRPr sz="1500">
              <a:latin typeface="Arial MT"/>
              <a:cs typeface="Arial MT"/>
            </a:endParaRPr>
          </a:p>
          <a:p>
            <a:pPr marR="5080" algn="r">
              <a:lnSpc>
                <a:spcPts val="1639"/>
              </a:lnSpc>
              <a:spcBef>
                <a:spcPts val="420"/>
              </a:spcBef>
            </a:pPr>
            <a:r>
              <a:rPr sz="1400" spc="65" dirty="0">
                <a:solidFill>
                  <a:srgbClr val="231F20"/>
                </a:solidFill>
                <a:latin typeface="Arial MT"/>
                <a:cs typeface="Arial MT"/>
              </a:rPr>
              <a:t>LABORATORIO </a:t>
            </a:r>
            <a:r>
              <a:rPr sz="1400" spc="50" dirty="0">
                <a:solidFill>
                  <a:srgbClr val="231F20"/>
                </a:solidFill>
                <a:latin typeface="Arial MT"/>
                <a:cs typeface="Arial MT"/>
              </a:rPr>
              <a:t>DI</a:t>
            </a:r>
            <a:endParaRPr sz="1400">
              <a:latin typeface="Arial MT"/>
              <a:cs typeface="Arial MT"/>
            </a:endParaRPr>
          </a:p>
          <a:p>
            <a:pPr marR="10160" algn="r">
              <a:lnSpc>
                <a:spcPts val="1639"/>
              </a:lnSpc>
            </a:pPr>
            <a:r>
              <a:rPr sz="1400" spc="70" dirty="0">
                <a:solidFill>
                  <a:srgbClr val="231F20"/>
                </a:solidFill>
                <a:latin typeface="Arial MT"/>
                <a:cs typeface="Arial MT"/>
              </a:rPr>
              <a:t>CUCINA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1428</Words>
  <Application>Microsoft Office PowerPoint</Application>
  <PresentationFormat>Personalizzato</PresentationFormat>
  <Paragraphs>117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Office Theme</vt:lpstr>
      <vt:lpstr>Centri per le</vt:lpstr>
      <vt:lpstr>PROGRAMMA MESE DI SETTEMBRE 2024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</dc:title>
  <cp:lastModifiedBy>Utente</cp:lastModifiedBy>
  <cp:revision>4</cp:revision>
  <dcterms:created xsi:type="dcterms:W3CDTF">2024-08-29T15:09:09Z</dcterms:created>
  <dcterms:modified xsi:type="dcterms:W3CDTF">2024-08-29T15:21:10Z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2024-08-21T00:00:00Z</vt:filetime>
  </property>
  <property fmtid="{D5CDD505-2E9C-101B-9397-08002B2CF9AE}" pid="3" name="Creator">
    <vt:lpwstr>Adobe Illustrator 26.3 (Windows)</vt:lpwstr>
  </property>
  <property fmtid="{D5CDD505-2E9C-101B-9397-08002B2CF9AE}" pid="4" name="LastSaved">
    <vt:filetime>2024-08-29T00:00:00Z</vt:filetime>
  </property>
  <property fmtid="{D5CDD505-2E9C-101B-9397-08002B2CF9AE}" pid="5" name="Producer">
    <vt:lpwstr>Adobe PDF library 15.00</vt:lpwstr>
  </property>
</Properties>
</file>