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10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agrafe@comune.montelparo.fm.i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FF913381-98BC-FD57-D829-EA9132217D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8572500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  <p:sp>
        <p:nvSpPr>
          <p:cNvPr id="4" name="Rettangolo 3"/>
          <p:cNvSpPr/>
          <p:nvPr/>
        </p:nvSpPr>
        <p:spPr>
          <a:xfrm>
            <a:off x="178571" y="529026"/>
            <a:ext cx="6500858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latin typeface="Georgia Pro Black" panose="02040A02050405020203" pitchFamily="18" charset="0"/>
              </a:rPr>
              <a:t>CENTRO ESTIVO </a:t>
            </a:r>
            <a:endParaRPr lang="it-IT" sz="1600" b="1" dirty="0">
              <a:latin typeface="Georgia Pro Black" panose="02040A02050405020203" pitchFamily="18" charset="0"/>
            </a:endParaRPr>
          </a:p>
          <a:p>
            <a:pPr algn="ctr"/>
            <a:r>
              <a:rPr lang="it-IT" sz="2000" b="1" dirty="0"/>
              <a:t>07 Luglio - 25 Luglio 2025</a:t>
            </a:r>
          </a:p>
          <a:p>
            <a:pPr algn="just"/>
            <a:r>
              <a:rPr lang="it-IT" sz="1400" b="1" dirty="0"/>
              <a:t>per bambini dai 0 agli 11 anni, presso la Scuola dell’ Infanzia in Via Risorgimento, 57.</a:t>
            </a:r>
          </a:p>
          <a:p>
            <a:pPr algn="ctr"/>
            <a:r>
              <a:rPr lang="it-IT" sz="1400" b="1" u="sng" dirty="0"/>
              <a:t>dal Lunedì al Venerdì dalle 8:00 alle 13:00 </a:t>
            </a:r>
            <a:br>
              <a:rPr lang="it-IT" sz="1400" b="1" u="sng" dirty="0"/>
            </a:br>
            <a:endParaRPr lang="it-IT" sz="1400" b="1" u="sng" dirty="0"/>
          </a:p>
          <a:p>
            <a:pPr algn="just"/>
            <a:r>
              <a:rPr lang="it-IT" sz="1400" b="1" dirty="0"/>
              <a:t>Sono previste attività ginniche, ludico-motorie, sportive, giochi di società, attività didattiche, passeggiate al parco e giochi di squadra. </a:t>
            </a:r>
          </a:p>
          <a:p>
            <a:pPr algn="just"/>
            <a:r>
              <a:rPr lang="it-IT" sz="1400" b="1" dirty="0"/>
              <a:t>A metà mattinata è prevista la merenda (dovrà essere portata da casa).</a:t>
            </a:r>
          </a:p>
          <a:p>
            <a:pPr algn="just">
              <a:lnSpc>
                <a:spcPct val="150000"/>
              </a:lnSpc>
            </a:pPr>
            <a:r>
              <a:rPr lang="it-IT" sz="1600" b="1" dirty="0"/>
              <a:t>L’ iniziativa ha un costo di: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rgbClr val="FF0000"/>
                </a:solidFill>
              </a:rPr>
              <a:t>€ 50,00 </a:t>
            </a:r>
            <a:r>
              <a:rPr lang="it-IT" sz="1600" b="1" dirty="0"/>
              <a:t>per i bambini residenti e frequentanti la scuola dell’ infanzia del Comune di Montelparo; </a:t>
            </a:r>
            <a:r>
              <a:rPr lang="it-IT" sz="1200" dirty="0"/>
              <a:t>*con possibilità di iscrizione anche settimanale 25 €/sett.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rgbClr val="FF0000"/>
                </a:solidFill>
              </a:rPr>
              <a:t>€ 90,00 </a:t>
            </a:r>
            <a:r>
              <a:rPr lang="it-IT" sz="1600" b="1" dirty="0"/>
              <a:t>per i bambini non residenti. </a:t>
            </a:r>
          </a:p>
          <a:p>
            <a:pPr algn="just"/>
            <a:r>
              <a:rPr lang="it-IT" sz="1600" b="1" dirty="0"/>
              <a:t>        </a:t>
            </a:r>
            <a:r>
              <a:rPr lang="it-IT" sz="1200" dirty="0"/>
              <a:t>*con possibilità di iscrizione anche settimanale 35 €/sett.</a:t>
            </a:r>
          </a:p>
          <a:p>
            <a:pPr algn="just"/>
            <a:endParaRPr lang="it-IT" sz="1600" b="1" dirty="0"/>
          </a:p>
          <a:p>
            <a:pPr algn="just"/>
            <a:endParaRPr lang="it-IT" sz="1400" b="1" dirty="0"/>
          </a:p>
          <a:p>
            <a:pPr algn="ctr"/>
            <a:r>
              <a:rPr lang="it-IT" sz="1600" b="1" dirty="0"/>
              <a:t>Le domande di iscrizione </a:t>
            </a:r>
          </a:p>
          <a:p>
            <a:pPr algn="ctr"/>
            <a:r>
              <a:rPr lang="it-IT" sz="1600" b="1" dirty="0"/>
              <a:t>dovranno pervenire </a:t>
            </a:r>
          </a:p>
          <a:p>
            <a:pPr algn="ctr"/>
            <a:r>
              <a:rPr lang="it-IT" sz="1600" b="1" dirty="0"/>
              <a:t>entro e non oltre </a:t>
            </a:r>
          </a:p>
          <a:p>
            <a:pPr algn="ctr"/>
            <a:r>
              <a:rPr lang="it-IT" sz="1600" b="1" dirty="0"/>
              <a:t> </a:t>
            </a:r>
            <a:r>
              <a:rPr lang="it-IT" sz="1600" b="1"/>
              <a:t>il </a:t>
            </a:r>
            <a:r>
              <a:rPr lang="it-IT" sz="1600" b="1" u="sng">
                <a:solidFill>
                  <a:srgbClr val="FF0000"/>
                </a:solidFill>
              </a:rPr>
              <a:t>25 </a:t>
            </a:r>
            <a:r>
              <a:rPr lang="it-IT" sz="1600" b="1" u="sng" dirty="0">
                <a:solidFill>
                  <a:srgbClr val="FF0000"/>
                </a:solidFill>
              </a:rPr>
              <a:t>Giugno 2025</a:t>
            </a:r>
            <a:r>
              <a:rPr lang="it-IT" sz="1600" b="1" dirty="0"/>
              <a:t>.</a:t>
            </a:r>
          </a:p>
          <a:p>
            <a:pPr algn="ctr"/>
            <a:endParaRPr lang="it-IT" dirty="0"/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endParaRPr lang="it-IT" sz="2400" dirty="0"/>
          </a:p>
          <a:p>
            <a:pPr algn="ctr"/>
            <a:r>
              <a:rPr lang="it-IT" sz="1600" dirty="0"/>
              <a:t>Per Info: </a:t>
            </a:r>
            <a:r>
              <a:rPr lang="it-IT" sz="1600" b="1" u="sng" dirty="0">
                <a:hlinkClick r:id="rId3"/>
              </a:rPr>
              <a:t>anagrafe@comune.montelparo.fm.it</a:t>
            </a:r>
            <a:r>
              <a:rPr lang="it-IT" sz="1600" b="1" dirty="0"/>
              <a:t> </a:t>
            </a:r>
          </a:p>
          <a:p>
            <a:pPr algn="ctr"/>
            <a:r>
              <a:rPr lang="it-IT" sz="1600" dirty="0"/>
              <a:t>whatsapp</a:t>
            </a:r>
            <a:r>
              <a:rPr lang="it-IT" sz="1600" b="1" dirty="0"/>
              <a:t> +39 371 3794520 - </a:t>
            </a:r>
            <a:r>
              <a:rPr lang="it-IT" sz="1600" dirty="0"/>
              <a:t>Tel. </a:t>
            </a:r>
            <a:r>
              <a:rPr lang="it-IT" sz="1600" b="1" dirty="0"/>
              <a:t>0736/780141</a:t>
            </a:r>
          </a:p>
          <a:p>
            <a:pPr algn="ctr"/>
            <a:endParaRPr lang="it-IT" b="1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-177074"/>
            <a:ext cx="6858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sz="10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it-IT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COMUNE  </a:t>
            </a:r>
            <a:r>
              <a:rPr kumimoji="0" lang="it-IT" sz="2800" b="1" i="0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</a:t>
            </a:r>
            <a:r>
              <a:rPr kumimoji="0" lang="it-IT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MONTELPARO</a:t>
            </a:r>
            <a:r>
              <a:rPr kumimoji="0" lang="it-IT" sz="2800" b="1" i="0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sz="2000" b="1" i="0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(FM)</a:t>
            </a:r>
            <a:endParaRPr kumimoji="0" lang="it-IT" sz="20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7AAF86F-39B9-6A60-E41F-37E8710BA5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71" y="204906"/>
            <a:ext cx="548680" cy="6482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178</Words>
  <Application>Microsoft Office PowerPoint</Application>
  <PresentationFormat>Presentazione su schermo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 Pro Black</vt:lpstr>
      <vt:lpstr>Wingdings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Luciana Tempestilli</dc:creator>
  <cp:lastModifiedBy>comune montelparo</cp:lastModifiedBy>
  <cp:revision>49</cp:revision>
  <cp:lastPrinted>2025-06-05T10:38:44Z</cp:lastPrinted>
  <dcterms:created xsi:type="dcterms:W3CDTF">2020-06-19T11:21:35Z</dcterms:created>
  <dcterms:modified xsi:type="dcterms:W3CDTF">2025-06-05T10:38:46Z</dcterms:modified>
</cp:coreProperties>
</file>