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CAED"/>
    <a:srgbClr val="85E3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3108" y="1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05/06/2025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05/06/2025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05/06/2025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05/06/2025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05/06/2025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05/06/2025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05/06/2025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05/06/2025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05/06/2025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05/06/2025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05/06/2025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05/06/2025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magine 22" descr="hello-summer-background-with-elements-for-vector-15439146.jpg"/>
          <p:cNvPicPr>
            <a:picLocks noChangeAspect="1"/>
          </p:cNvPicPr>
          <p:nvPr/>
        </p:nvPicPr>
        <p:blipFill>
          <a:blip r:embed="rId2"/>
          <a:srcRect b="33448"/>
          <a:stretch>
            <a:fillRect/>
          </a:stretch>
        </p:blipFill>
        <p:spPr>
          <a:xfrm>
            <a:off x="0" y="285720"/>
            <a:ext cx="6858000" cy="49292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-24" y="-214346"/>
            <a:ext cx="6858000" cy="838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it-IT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it-IT" sz="28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COMUNE  </a:t>
            </a:r>
            <a:r>
              <a:rPr kumimoji="0" lang="it-IT" sz="2800" b="0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</a:t>
            </a:r>
            <a:r>
              <a:rPr kumimoji="0" lang="it-IT" sz="28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MONTELPARO</a:t>
            </a:r>
            <a:endParaRPr kumimoji="0" lang="it-IT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Provincia di Fermo</a:t>
            </a:r>
            <a:endParaRPr kumimoji="0" lang="it-IT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Immagine 8" descr="13339648_249751425401106_8272413763137425172_n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3354" y="71406"/>
            <a:ext cx="552440" cy="663990"/>
          </a:xfrm>
          <a:prstGeom prst="rect">
            <a:avLst/>
          </a:prstGeom>
        </p:spPr>
      </p:pic>
      <p:pic>
        <p:nvPicPr>
          <p:cNvPr id="24" name="Immagine 23" descr="hello-summer-background-with-elements-for-vector-15439146.jpg"/>
          <p:cNvPicPr>
            <a:picLocks noChangeAspect="1"/>
          </p:cNvPicPr>
          <p:nvPr/>
        </p:nvPicPr>
        <p:blipFill>
          <a:blip r:embed="rId2"/>
          <a:srcRect t="65433" b="9490"/>
          <a:stretch>
            <a:fillRect/>
          </a:stretch>
        </p:blipFill>
        <p:spPr>
          <a:xfrm>
            <a:off x="-24" y="7429520"/>
            <a:ext cx="6858000" cy="17145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5" name="Rettangolo 24"/>
          <p:cNvSpPr/>
          <p:nvPr/>
        </p:nvSpPr>
        <p:spPr>
          <a:xfrm>
            <a:off x="1714488" y="2786050"/>
            <a:ext cx="3357586" cy="25717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24" y="1428728"/>
            <a:ext cx="685800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/>
              <a:t>COLONIA MARINA 2025</a:t>
            </a:r>
          </a:p>
          <a:p>
            <a:pPr algn="ctr"/>
            <a:endParaRPr lang="it-IT" sz="1000" dirty="0"/>
          </a:p>
          <a:p>
            <a:pPr algn="ctr"/>
            <a:r>
              <a:rPr lang="it-IT" sz="2400" b="1" dirty="0"/>
              <a:t>PER I RAGAZZI DAI 6 AI 14 ANNI</a:t>
            </a:r>
          </a:p>
          <a:p>
            <a:pPr algn="ctr"/>
            <a:r>
              <a:rPr lang="it-IT" sz="1600" dirty="0"/>
              <a:t>(ultimo anno Scuola Infanzia – 3^ Media)</a:t>
            </a:r>
          </a:p>
          <a:p>
            <a:pPr algn="ctr"/>
            <a:endParaRPr lang="it-IT" sz="1000" dirty="0"/>
          </a:p>
          <a:p>
            <a:pPr algn="ctr"/>
            <a:r>
              <a:rPr lang="it-IT" sz="2400" b="1" dirty="0"/>
              <a:t>PER GLI OVER 65 ANNI </a:t>
            </a:r>
          </a:p>
          <a:p>
            <a:pPr algn="ctr"/>
            <a:r>
              <a:rPr lang="it-IT" sz="2400" b="1" u="sng" dirty="0"/>
              <a:t>da</a:t>
            </a:r>
            <a:r>
              <a:rPr lang="it-IT" sz="3200" b="1" u="sng" dirty="0"/>
              <a:t> </a:t>
            </a:r>
            <a:r>
              <a:rPr lang="it-IT" sz="2400" b="1" u="sng" dirty="0"/>
              <a:t>LUNEDI’</a:t>
            </a:r>
            <a:r>
              <a:rPr lang="it-IT" sz="3200" b="1" u="sng" dirty="0"/>
              <a:t> 23 </a:t>
            </a:r>
            <a:r>
              <a:rPr lang="it-IT" sz="2400" b="1" u="sng" dirty="0"/>
              <a:t>GIUGNO</a:t>
            </a:r>
            <a:r>
              <a:rPr lang="it-IT" sz="3200" b="1" u="sng" dirty="0"/>
              <a:t> </a:t>
            </a:r>
          </a:p>
          <a:p>
            <a:pPr algn="ctr"/>
            <a:r>
              <a:rPr lang="it-IT" sz="2400" b="1" u="sng" dirty="0"/>
              <a:t>A SABATO 05</a:t>
            </a:r>
            <a:r>
              <a:rPr lang="it-IT" sz="3200" b="1" u="sng" dirty="0"/>
              <a:t> </a:t>
            </a:r>
            <a:r>
              <a:rPr lang="it-IT" sz="2400" b="1" u="sng" dirty="0"/>
              <a:t>LUGLIO</a:t>
            </a:r>
            <a:r>
              <a:rPr lang="it-IT" sz="3200" b="1" u="sng" dirty="0"/>
              <a:t> </a:t>
            </a:r>
            <a:r>
              <a:rPr lang="it-IT" sz="2400" b="1" u="sng" dirty="0"/>
              <a:t>2025</a:t>
            </a:r>
            <a:endParaRPr lang="it-IT" sz="3200" b="1" u="sng" dirty="0"/>
          </a:p>
          <a:p>
            <a:pPr algn="ctr"/>
            <a:r>
              <a:rPr lang="it-IT" dirty="0"/>
              <a:t>(domeniche escluse)</a:t>
            </a:r>
          </a:p>
          <a:p>
            <a:pPr algn="ctr"/>
            <a:endParaRPr lang="it-IT" sz="1000" dirty="0"/>
          </a:p>
          <a:p>
            <a:pPr algn="ctr"/>
            <a:r>
              <a:rPr lang="it-IT" sz="1600" b="1" dirty="0"/>
              <a:t>IL SERVIZIO TRASPORTO </a:t>
            </a:r>
            <a:r>
              <a:rPr lang="it-IT" sz="1400" dirty="0"/>
              <a:t>verrà effettuato tramite la linea pubblica </a:t>
            </a:r>
          </a:p>
          <a:p>
            <a:pPr algn="ctr"/>
            <a:r>
              <a:rPr lang="it-IT" sz="1400" dirty="0"/>
              <a:t>TRASFER di Fermo </a:t>
            </a:r>
            <a:r>
              <a:rPr lang="it-IT" sz="1400" b="1" dirty="0"/>
              <a:t>con oneri a carico dei partecipanti</a:t>
            </a:r>
            <a:r>
              <a:rPr lang="it-IT" sz="1400" dirty="0"/>
              <a:t>.</a:t>
            </a:r>
            <a:endParaRPr lang="it-IT" sz="1000" b="1" dirty="0"/>
          </a:p>
          <a:p>
            <a:pPr algn="ctr"/>
            <a:r>
              <a:rPr lang="it-IT" sz="1600" b="1" dirty="0"/>
              <a:t>I SERVIZI SPIAGGIA</a:t>
            </a:r>
            <a:r>
              <a:rPr lang="it-IT" sz="1400" dirty="0"/>
              <a:t>, l’assicurazione, il personale educativo e di animazione, </a:t>
            </a:r>
          </a:p>
          <a:p>
            <a:pPr algn="ctr"/>
            <a:r>
              <a:rPr lang="it-IT" sz="1400" dirty="0"/>
              <a:t>merenda e bibita, il materiale ludico ricreativo</a:t>
            </a:r>
          </a:p>
          <a:p>
            <a:pPr algn="ctr"/>
            <a:r>
              <a:rPr lang="it-IT" sz="1400" dirty="0"/>
              <a:t>per i </a:t>
            </a:r>
            <a:r>
              <a:rPr lang="it-IT" sz="1400" b="1" i="1" dirty="0"/>
              <a:t>minori residenti e frequentanti la Scuola dell’Infanzia </a:t>
            </a:r>
            <a:r>
              <a:rPr lang="it-IT" sz="1400" i="1" dirty="0"/>
              <a:t>e</a:t>
            </a:r>
          </a:p>
          <a:p>
            <a:pPr algn="ctr"/>
            <a:r>
              <a:rPr lang="it-IT" sz="1400" b="1" i="1" dirty="0"/>
              <a:t> </a:t>
            </a:r>
            <a:r>
              <a:rPr lang="it-IT" sz="1400" u="sng" dirty="0"/>
              <a:t>la quota di partecipazione  saranno a carico del Comune di Montelparo</a:t>
            </a:r>
            <a:r>
              <a:rPr lang="it-IT" sz="1400" dirty="0"/>
              <a:t>, </a:t>
            </a:r>
          </a:p>
          <a:p>
            <a:pPr algn="ctr"/>
            <a:endParaRPr lang="it-IT" sz="1400" u="sng" dirty="0"/>
          </a:p>
          <a:p>
            <a:pPr algn="ctr"/>
            <a:r>
              <a:rPr lang="it-IT" sz="1400" u="sng" dirty="0"/>
              <a:t>per i </a:t>
            </a:r>
            <a:r>
              <a:rPr lang="it-IT" sz="1400" b="1" i="1" u="sng" dirty="0"/>
              <a:t>minori non residenti </a:t>
            </a:r>
            <a:r>
              <a:rPr lang="it-IT" sz="1400" u="sng" dirty="0"/>
              <a:t>la quota di </a:t>
            </a:r>
            <a:r>
              <a:rPr lang="it-IT" sz="1400" b="1" u="sng" dirty="0"/>
              <a:t>partecipazione è di € 50,00</a:t>
            </a:r>
            <a:r>
              <a:rPr lang="it-IT" sz="1400" dirty="0"/>
              <a:t>. </a:t>
            </a:r>
          </a:p>
          <a:p>
            <a:pPr algn="ctr"/>
            <a:endParaRPr lang="it-IT" sz="1000" dirty="0"/>
          </a:p>
          <a:p>
            <a:pPr algn="ctr"/>
            <a:r>
              <a:rPr lang="it-IT" sz="1400" dirty="0"/>
              <a:t>Iscrizioni presso uffici comunali (0734-780141)</a:t>
            </a:r>
          </a:p>
          <a:p>
            <a:pPr algn="ctr"/>
            <a:r>
              <a:rPr lang="it-IT" sz="2800" b="1" i="1" u="sng" dirty="0">
                <a:solidFill>
                  <a:srgbClr val="FF0000"/>
                </a:solidFill>
              </a:rPr>
              <a:t>SCADENZA ISCRIZIONI </a:t>
            </a:r>
          </a:p>
          <a:p>
            <a:pPr algn="ctr"/>
            <a:r>
              <a:rPr lang="it-IT" sz="3200" b="1"/>
              <a:t>18 </a:t>
            </a:r>
            <a:r>
              <a:rPr lang="it-IT" sz="3200" b="1" dirty="0"/>
              <a:t>GIUGNO 2025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136</Words>
  <Application>Microsoft Office PowerPoint</Application>
  <PresentationFormat>Presentazione su schermo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Segretario</dc:creator>
  <cp:lastModifiedBy>comune montelparo</cp:lastModifiedBy>
  <cp:revision>39</cp:revision>
  <cp:lastPrinted>2025-06-05T10:38:55Z</cp:lastPrinted>
  <dcterms:created xsi:type="dcterms:W3CDTF">2018-06-04T15:10:14Z</dcterms:created>
  <dcterms:modified xsi:type="dcterms:W3CDTF">2025-06-05T10:40:13Z</dcterms:modified>
</cp:coreProperties>
</file>